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78"/>
  </p:notesMasterIdLst>
  <p:sldIdLst>
    <p:sldId id="256" r:id="rId2"/>
    <p:sldId id="258" r:id="rId3"/>
    <p:sldId id="269" r:id="rId4"/>
    <p:sldId id="342" r:id="rId5"/>
    <p:sldId id="361" r:id="rId6"/>
    <p:sldId id="314" r:id="rId7"/>
    <p:sldId id="283" r:id="rId8"/>
    <p:sldId id="343" r:id="rId9"/>
    <p:sldId id="344" r:id="rId10"/>
    <p:sldId id="341" r:id="rId11"/>
    <p:sldId id="351" r:id="rId12"/>
    <p:sldId id="356" r:id="rId13"/>
    <p:sldId id="357" r:id="rId14"/>
    <p:sldId id="359" r:id="rId15"/>
    <p:sldId id="360" r:id="rId16"/>
    <p:sldId id="362" r:id="rId17"/>
    <p:sldId id="363" r:id="rId18"/>
    <p:sldId id="313" r:id="rId19"/>
    <p:sldId id="316" r:id="rId20"/>
    <p:sldId id="317" r:id="rId21"/>
    <p:sldId id="260" r:id="rId22"/>
    <p:sldId id="318" r:id="rId23"/>
    <p:sldId id="257" r:id="rId24"/>
    <p:sldId id="319" r:id="rId25"/>
    <p:sldId id="259" r:id="rId26"/>
    <p:sldId id="261" r:id="rId27"/>
    <p:sldId id="262" r:id="rId28"/>
    <p:sldId id="270" r:id="rId29"/>
    <p:sldId id="265" r:id="rId30"/>
    <p:sldId id="266" r:id="rId31"/>
    <p:sldId id="271" r:id="rId32"/>
    <p:sldId id="320" r:id="rId33"/>
    <p:sldId id="263" r:id="rId34"/>
    <p:sldId id="264" r:id="rId35"/>
    <p:sldId id="267" r:id="rId36"/>
    <p:sldId id="272" r:id="rId37"/>
    <p:sldId id="273" r:id="rId38"/>
    <p:sldId id="321" r:id="rId39"/>
    <p:sldId id="274" r:id="rId40"/>
    <p:sldId id="275" r:id="rId41"/>
    <p:sldId id="276" r:id="rId42"/>
    <p:sldId id="277" r:id="rId43"/>
    <p:sldId id="278" r:id="rId44"/>
    <p:sldId id="279" r:id="rId45"/>
    <p:sldId id="285" r:id="rId46"/>
    <p:sldId id="281" r:id="rId47"/>
    <p:sldId id="280" r:id="rId48"/>
    <p:sldId id="282" r:id="rId49"/>
    <p:sldId id="322" r:id="rId50"/>
    <p:sldId id="323" r:id="rId51"/>
    <p:sldId id="286" r:id="rId52"/>
    <p:sldId id="287" r:id="rId53"/>
    <p:sldId id="288" r:id="rId54"/>
    <p:sldId id="289" r:id="rId55"/>
    <p:sldId id="290" r:id="rId56"/>
    <p:sldId id="324" r:id="rId57"/>
    <p:sldId id="325" r:id="rId58"/>
    <p:sldId id="326" r:id="rId59"/>
    <p:sldId id="294" r:id="rId60"/>
    <p:sldId id="295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08" r:id="rId75"/>
    <p:sldId id="340" r:id="rId76"/>
    <p:sldId id="268" r:id="rId77"/>
  </p:sldIdLst>
  <p:sldSz cx="12192000" cy="6858000"/>
  <p:notesSz cx="6858000" cy="9144000"/>
  <p:embeddedFontLst>
    <p:embeddedFont>
      <p:font typeface="맑은 고딕" panose="020B0503020000020004" pitchFamily="50" charset="-127"/>
      <p:regular r:id="rId79"/>
      <p:bold r:id="rId80"/>
    </p:embeddedFont>
    <p:embeddedFont>
      <p:font typeface="휴먼둥근헤드라인" panose="02030504000101010101" pitchFamily="18" charset="-127"/>
      <p:regular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libri Light" panose="020F0302020204030204" pitchFamily="34" charset="0"/>
      <p:regular r:id="rId86"/>
      <p:italic r:id="rId8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1F4E79"/>
    <a:srgbClr val="445569"/>
    <a:srgbClr val="0165B2"/>
    <a:srgbClr val="E41A00"/>
    <a:srgbClr val="FE431E"/>
    <a:srgbClr val="87818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3042" autoAdjust="0"/>
  </p:normalViewPr>
  <p:slideViewPr>
    <p:cSldViewPr>
      <p:cViewPr varScale="1">
        <p:scale>
          <a:sx n="46" d="100"/>
          <a:sy n="46" d="100"/>
        </p:scale>
        <p:origin x="53" y="7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3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10788 10844 13696,'-4'6'1115,"1"0"0,-1 1 0,0-2 0,0 1 1,-1 0-1116,-42 40 24,9-10-1331,24-21 934,-23 25 87,-2-1 1,-25 18 285,-28 11 1776,-52 27-1776,-105 53 1611,108-66-1201,6-5 237,-139 57-647,193-100 101,0-5 0,-2-3 0,-1-3 0,-29 1-101,-156 19 378,-89 16 700,-52 27-301,-56 10-349,-158 36 127,-152 58 245,655-162-646,0-7 1,-2-4 0,0-6-1,-95-5-154,61-12 0,-81-17 0,81 6 38,-325-40 56,452 53-71,-253-22 277,-13 11-300,188 11 89,-150-15 636,-45-18-725,239 26-2,1-3-1,0-3 0,2-2 0,-35-18 3,-229-114-271,319 148 276,-124-69-5,-74-56 0,184 115 0,-122-71 166,-99-40-166,17 9 85,159 77-75,2-3 1,2-2-1,2-3 1,2-2-1,-43-48-10,21 10-56,4-4-1,4-2 0,-20-40 57,10 2-2,6-4 0,6-3 0,-31-93 2,28 36 0,8-4 1,-11-87-1,-84-531 51,123 541-17,0-278-34,57-476-228,-19 973 227,28-432-49,20 2-1,52-161 51,-60 467 30,7 3 0,20-32-30,-36 111-34,78-218 61,13 6 0,55-80-27,27 18-68,-65 125 45,-78 135 18,4 3-1,5 3 1,29-28 5,278-290-112,-318 360 84,2 3-1,3 3 1,25-13 28,312-196-42,-299 201 41,243-146 1,298-131 0,-420 234-14,124-57-105,62-7 119,-198 100-64,3 10 1,88-9 63,438-49 95,-39 58-38,-409 53-29,111 18-28,-235 7-53,0 7 53,-103-12-57,-1 4 0,0 3 0,27 12 57,41 19-34,-3 5-1,93 55 35,-133-60 29,264 141 49,-233-117 71,94 75-149,335 303-11,-482-389 9,-4 3-1,-2 3 0,-3 3 1,-3 2-1,-4 2 0,0 7 3,48 91-56,-7 5 0,25 81 56,-31-58 0,17 36 0,15 81 0,97 473 0,-213-771 0,75 400 37,-61-311-42,18 133-27,14 80 43,58 469-19,-86-594 5,20 232 3,-16 85 0,-39-9 35,4-312-22,-55 813 30,24-504-132,37-460 87,-8 55 48,-3 0-1,-14 39-45,2-40-106,-34 79 106,45-132-1,-31 69-115,-5-2 1,-41 61 115,64-119-9,4-7 10,-88 166-18,87-163 13,-1-1 0,-3-1-1,-2-2 1,-1-1 0,-7 4 4,-27 32 224,-48 75-224,95-126 64,-20 23-64,-19 25 5,47-63-1870,-1-1 0,0 0 0,-1 0 0,-3 1 1865,10-8-975,0 0-1,0-1 1,0 0-1,0 0 0,0 0 1,-1-1-1,0 0 1,1 0-1,-1-1 0,0 0 1,-4 0 975,-2-1-1680,-1-1 0,0 0 0,-5-2 1680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7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9728,'-7'12'1564,"-1"-1"-1,0 0 1,-1 0 0,-9 8-1564,9-10 316,0 1 0,1 0-1,0 0 1,1 0 0,-5 10-316,2 0 324,1 2 0,-5 14-324,12-31 12,1 0 1,-1 1-1,1 0 1,0-1 0,0 1-1,1 0 1,-1 0-1,1-1 1,1 1-1,-1 0 1,1-1-1,0 1 1,1 2-13,-1-6-41,0 1-1,0-1 1,1 0 0,-1 0 0,1 0-1,-1 1 1,1-2 0,0 1 0,0 0 0,0 0-1,0-1 1,0 1 0,0-1 0,0 1 0,1-1-1,-1 0 1,0 0 0,1 0 0,-1 0-1,1 0 1,-1-1 0,1 1 0,0-1 0,-1 0-1,1 0 1,-1 0 0,1 0 0,0 0-1,-1 0 1,1-1 0,0 1 41,12-3-281,0 0 1,0 0-1,0-2 1,11-4 280,-24 8 11,10-3-38,0-1 5,0 1 0,1 0 1,-1 1-1,1 0 1,0 1 21,-10 2 14,0 0 1,0-1-1,0 1 0,0 1 1,0-1-1,0 0 1,0 1-1,0-1 1,0 1-1,0 0 1,0 0-1,0 0 0,0 0 1,-1 1-1,1-1 1,0 1-1,-1 0 1,0 0-1,1 0 1,-1 0-1,0 0 0,0 0 1,1 2-15,2 2 93,-1 0 1,0 1-1,-1-1 0,0 1 1,0 0-1,0 0 1,-1 0-1,0 0 0,0 1 1,-1-1-1,0 1 1,0-1-1,-1 1 0,0-1 1,0 1-1,-1-1 1,0 0-1,-1 6-93,-2 4-236,-1-1-1,-1 1 1,0-1 0,-1 0-1,-1 0 1,0-1 0,-6 8 236,2-7-624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2.27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3441.70313"/>
      <inkml:brushProperty name="anchorY" value="29697.45313"/>
      <inkml:brushProperty name="scaleFactor" value="0.5"/>
    </inkml:brush>
  </inkml:definitions>
  <inkml:trace contextRef="#ctx0" brushRef="#br0">1 7813 6016,'0'0'0,"0"2"2784,0 0-2651,0 1 571,0-1-699,0-1 81,0 0-92,0-1 86,0 1 123,0-1 80,0-1 26,0 1 80,0 0-90,1 0 69,1 0-245,2 0 31,1 0-95,2 0 53,3 0-96,2-1-11,3-1-74,1-2 53,1 0 16,1 0-5,3-1 5,4 0 0,4 0 0,7 0 0,9-1 0,10 0 74,9-2-58,8-3-16,4-1 43,5-2-54,2-3 17,3-2-6,2-3-112,3-4 106,0-2 1,2-3 74,-2-2-127,-1-3 42,-3-1-54,-1-2 12,-1-1 68,1-1 54,0 0-48,3 1-16,-3 0 43,-1 1-54,-5 3 17,-5 1-6,-4 2 0,-4 0 0,-3 1 0,-1-3 0,1-1 0,-1-2 0,3-3 0,0-2 0,0-1 0,-1-1 74,0-1-132,-2 0 42,-3 0 21,0 2 64,-1 1-53,1 2-16,0 3 43,1 0-54,0-1 17,3 0-6,1-3 0,1-3 0,1-3 0,0-3 74,3-4-58,0-4-16,2-2 43,2-2-54,2 0 17,3 1-6,1-1 0,0 2 0,0-2 0,-2 0 0,-1-3 0,0-4 0,0-4 0,0-4 0,2-1 0,0 0 0,2 2 0,-2 1 0,-2 2 0,-1 2 0,-3-1 0,-1 0 0,-2 0 0,0 0 0,0 1 0,-1 2 0,0 3 0,-1 3 0,-1 5 0,-1 4 0,-2 3 0,-3 4 0,-2 1 0,-3 2 0,-3 0 0,0 0 0,1-2-112,1-1 106,1 0 1,2-1 0,-2 1 5,-1 0 74,-2 2-58,-1 2-16,-3 2 43,-2 2 21,-2 3-43,-4 1-21,-2 3 43,-2 1 21,-2 0-43,0 1-21,-2-1 43,1-1-54,-2-1 17,1-2-6,-1-1 0,1-1 74,1-1-132,-1-1 42,1-1 21,0-1 64,0 1-53,0-1-16,0 0 43,0 1-54,0 1 17,-2 1-6,-2 3 0,0 1 0,-1 3-112,-1-1 106,1 1 1,0-2 74,1 0-53,1-4 96,0-3-101,2-4-6,-2-4 38,2-4-54,-1-1 17,0-1-6,0 4 0,1 2 0,0 3 0,2 4 74,0 1-58,0 1-16,0 0 43,0 0-54,-1-2-95,-2 0 100,-1-2 76,-1-1 15,-2 0-32,1-1-58,-1 0-59,0 1 48,0-1 16,1 1 69,0 3-53,2 1-16,0 3 43,2 2-54,1 2 17,0 2 68,0 1-58,0 0-16,1 1 43,-1 0-54,0 0 17,1 0 68,-2 0-58,0 0-16,-2-1 43,0-1-54,-2-2 17,-2 0-6,-2-1 0,-1 0 74,-1 0-58,0 2-16,-1 0 43,-1 3-54,-1 1 17,1 1-6,-1 3 0,2 2 0,-1 0-112,1 2 106,0 1 1,0 1 74,-1 1-127,0 1 42,-1 1 96,0 2 5,0 1-32,-1 1 54,1 1-91,-2 2 101,0 1-106,-1 1 106,-1 1-106,0 1 106,-1 0-181,-1 0 54,-3 0 90,-1 1 80,-1 1-16,-4 1 90,-1 1-95,-2 0 32,-1 1-310,0 0 11,-2 0-544,1-2 27,0 0-417,-1-1-20,0-3-1628,-3-1-266,-3-1 1878,0 0-3706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2.79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4034.625"/>
      <inkml:brushProperty name="anchorY" value="36663.1875"/>
      <inkml:brushProperty name="scaleFactor" value="0.5"/>
    </inkml:brush>
  </inkml:definitions>
  <inkml:trace contextRef="#ctx0" brushRef="#br0">6 32 4224,'0'0'0,"0"1"2016,-1 0-1046,0-1 673,0 1-368,0-1 85,0 2-464,1 0-96,-1 3-299,1-1-320,0 0-122,0 0-38,0-2-90,0 0 16,0-1 63,0-1-20,2 0-102,1 0 106,3-2-74,3-1 22,4-1 68,4-1-20,2 0 10,2-1 74,2 0-132,0-1 42,0 1 21,0 0 64,1 2-53,-1 1 96,-1 1-26,-1 1 47,-4 0 326,-2 1 133,-4 1 581,-3 3 160,-3 2-1157,-3 5-112,-4 6 235,-5 6 79,-3 8-212,-3 8 47,-3 9-240,-2 8 22,-1 4-395,-1 0-85,-2-2 37,0-5 0,-1-7-1909,-4-10-347,22-32 2503,1 0 1,-1 0-1,0 0 1,0 0-1,-3 1 201,2-2-167,0 0-1,1 0 1,-1-1-1,0 0 1,-3 1 167,-24 5-11679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5.12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4903.58594"/>
      <inkml:brushProperty name="anchorY" value="35250.48438"/>
      <inkml:brushProperty name="scaleFactor" value="0.5"/>
    </inkml:brush>
  </inkml:definitions>
  <inkml:trace contextRef="#ctx0" brushRef="#br0">0 7702 6912,'0'0'0,"0"7"3200,0 4-2800,0-1 688,0-1-480,0-1 53,0-3-549,0-1-32,3-2-171,2-2-21,4-2 176,5-3 54,3-1-230,8-3 80,7-2-32,7-2 37,8-3 27,7-1-5,6-2 79,9-3 92,8-2-284,11-3 92,9-3-38,8-1 37,6-2-85,6-1 101,5-4 6,4-3 0,5-7 5,2-8 0,0-8 0,2-9 0,1-7 0,2-5 0,1-3 0,-1-2 0,0-3 0,1-5 0,1-6 0,0-4 0,-2 0 0,0 0 0,-2 0 0,0 0 0,2-1 149,0-4 32,-2 1-74,-3 2-80,-3 3 21,-1 3-54,-1 3-175,-2 2 85,4-4 112,1-4 112,1 1-245,0 1 85,-2 4-32,-2 4 37,-6 4 27,-5 4-5,-7 0 5,-5 1 0,-3-1 0,-1-1 0,-2 2 0,-2 4 0,-1 2 74,-2 3 92,-5 3-97,-4 2-37,-4-1 11,-2-1-49,-1-2-175,-1-2 85,-2 1 37,0 2 22,-2 3 37,-2 6 69,-5 4-53,-4 4-16,-4 3 43,-5 0-54,-4-1 17,-3 1-6,-3-2 0,-2 0 0,-5 1 0,-2 2 0,-2 5 0,-2 3 0,0 4 0,0 4 0,1 2 0,1 1 0,1-1 0,0-2 0,0-1 0,0-3 0,-1-2 74,0 0 17,-1 1-38,0-1-58,-1 2-134,-1 0 33,0 1 127,-2-1 107,-1 2-59,-1 2-42,-1 3-96,0 2-17,1 2-42,1 1 118,1 3-113,0 1 75,2 1 53,-2 1 59,0 2-48,-2 1-16,-1 1 192,-1 1 91,0 0-203,-2 1 0,0 1-43,-2 1-37,-1 2 6,0-1-6,-1 2 0,0 0 0,-2-1 0,1 1 0,-2 0-112,0 0 106,-2 1 1,0 1 74,0 1-53,-1 0-16,2 0 43,1-2-54,0-2 17,2-2-6,0-2 0,0-1 0,-2-3 0,1 0 0,-1-1 0,-1-1 0,0 1 0,-1 1 0,0 0 0,0 2 0,-2 0 0,-1 1 74,-1 1-58,-1 2 96,-1 3-101,0 0-6,-1 1 38,1 2-54,-1 0 17,1 2-6,-1 0-112,1 0 106,0 0 1,-1 0 74,1 0-53,1 0-16,0 0 43,0 0-54,-1 0 91,0 0 11,1 0-150,1-1 11,0 1 102,1 0-1,1 0-106,0 0-1,1 0 108,0 0-1,0-1-106,1-1 74,1 0-26,1-1 5,1 0 0,1 1 74,0 0-58,0 1-16,-2 1 43,0 0 21,-1 3 32,-1 1 32,-1 2-5,1 2 5,-1 1 0,-1-1 0,-1 1-75,-1-1-53,-1 0 48,-2 1-59,0-1-245,-2 2-42,-1-1-790,0-2-2704,-4-5 272,-2-7 1989,-1 0-3177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5.9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5123.625"/>
      <inkml:brushProperty name="anchorY" value="42105.36719"/>
      <inkml:brushProperty name="scaleFactor" value="0.5"/>
    </inkml:brush>
  </inkml:definitions>
  <inkml:trace contextRef="#ctx0" brushRef="#br0">0 0 4480,'0'0'0,"1"3"2144,1 2-1195,-1 0 603,0-1-768,-1 0 0,2 0-544,1-2-27,1 2-143,3 1-28,2 0 33,2 0 21,2 0 32,2 0 69,3 0-53,1 0 22,2 0-118,1 1-43,2-2 43,1 0-59,1 0 17,-1-1 68,-1-1-58,-1 0 96,-1 0 48,-4-1 64,-3 1 512,-4 1 198,-2 1 15,-3 1 112,-2 3-389,-4 3 80,-1 4-715,-4 5-37,-3 5 192,-3 4 54,-2 5-460,-3 4 1,0 1 90,1 1 97,1-1-364,0-1-106,2-5-3119,-1-5-481,-4-6 2512,-3-8 341,2-6-5929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8.5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6158.1875"/>
      <inkml:brushProperty name="anchorY" value="40705.1875"/>
      <inkml:brushProperty name="scaleFactor" value="0.5"/>
    </inkml:brush>
  </inkml:definitions>
  <inkml:trace contextRef="#ctx0" brushRef="#br0">11 7488 5888,'0'0'0,"-2"5"2784,0 1-2240,-1 0 640,1-2-320,1-1 112,0-1-480,2 0 32,4 2-294,5 0-202,5 1-112,5 0 80,7 0-5,7 0 74,9 0-53,9-1-16,11-1 43,9-1 21,10-1-43,9 0-21,9-2 43,9-2 21,8-3-43,5-4-21,5-4 43,3-4-54,4-6-95,4-6 100,1-7 1,-1-6 74,-2-7-127,0-6 42,0-7-54,-2-5 12,-2-3 68,-2-1 54,-2 0-122,-1-1 42,0-2 21,0-7 64,0-6-53,-2-6-16,0-2 43,-2 0-54,1 0 17,0-3-6,0-2 0,0-6 0,-3-3 0,-3-1 0,0 1-112,0 0 106,0 1 1,3-6 74,2-7-53,1-4-16,-2 3-69,-1 3 53,-2 6 16,0 3 69,-4 2-53,-1-1-16,-4 0 43,-2-1-54,-3 4-95,-2 2 100,-1 0 1,-2 0 0,-4-1 5,-5-1 0,-5 1 0,-3 4 74,-2 7-58,-2 9-16,0 6 43,-1 6-54,0 5 17,-3 2-6,-2 2 0,-4 1 0,-3 0 0,-6-2 0,-4 1 0,-4 2 0,-3 3-112,-2 4 106,-3 4 1,-1 6 0,1 4 5,-1 3 0,0 3 0,-2 0 74,-1 2-58,-3-2-16,-2 1 43,-3-1-54,-2 1 17,-2-1-6,-1 0 0,1 0 0,-2-1 0,0 0 0,0 0 0,-1-1 74,-1 0-132,-1 2 42,0 1 21,0 3 64,-2 2-53,0 3-16,-2 2-69,-2 4 53,-1 3 16,-1 1 69,-2 3-127,1 1 42,0 0 21,1 0-10,1-1 5,0-1 74,1 1-58,0-2-16,2-1 43,0-1-54,2-1 17,0-1-6,-2 0 0,0-2 0,0 1 0,-2-1 74,1 1-58,-1 0-16,0 0-69,0 0 53,0-1 16,0-2-5,2-1 5,-1-1 0,0 0 0,-1-1 74,1 2-58,-1 1-16,1 0 43,-1 2-54,0 1 17,0 0-6,1 0 0,-1 1 0,0 1 0,0 1 0,0 1-112,-1 1 106,1 1 1,0 2 74,-1 1-53,-1 1-16,-1 1 43,-2 0 21,0 0-117,0 0 37,-1 0 21,2-1-10,0 0-107,2-3 106,0 0 1,1 0 74,1-1-53,0-1-16,0 1 43,1-1-54,-1 2 91,1 1 11,-1 0-38,0 1 54,0 1-91,-1-1 101,-2 2-106,0-1-6,-2 1 38,0 0 21,0 0-43,-1 0-21,0 0 43,0 0-54,0-1 17,-2 1 68,0 0-58,0 0-16,0 0 43,-1 0-54,0 0 17,1 0-6,1 0 0,-1-1 0,-1 2 0,0 0 74,-1 0 17,-1 1 37,-1 1-80,1 0 64,-1 2-96,0 2-11,-1 1 38,0 1-54,1 1 17,0-1 68,-1 0-58,-1-1-16,-1 0 118,0 0-38,-2 1 53,0 0-10,0 1-257,0-1 76,0 1-2241,0 0-304,0 0 1595,0-2 182,0-1-9360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29.0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6781.10938"/>
      <inkml:brushProperty name="anchorY" value="47346.75781"/>
      <inkml:brushProperty name="scaleFactor" value="0.5"/>
    </inkml:brush>
  </inkml:definitions>
  <inkml:trace contextRef="#ctx0" brushRef="#br0">5 1 7040,'0'0'0,"-1"4"3200,0 5-2651,-1 1 832,1 0-698,2 1 58,1 1-330,1 1-70,3 2-223,1-3-145,2-2-16,3-4-90,2-2 128,5-3 31,4-2-79,5-2 32,6-1 26,5-1 64,4 0-53,1 1-16,-1 0 43,-4 1 21,-5 0-43,-6 0-21,-6 1 528,-6 0 32,-3 2 395,-5 4 106,-1 3-261,-3 6-48,-1 6-331,-3 5-74,-1 5-118,-2 3 11,0 2-165,-2 1-32,0-1-1,-1-1 28,1-4-534,2-3-107,0-5-3173,2-6-474,-1-8 2655,-3-9 374,0-3-8879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1.30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8077.29688"/>
      <inkml:brushProperty name="anchorY" value="46066.65625"/>
      <inkml:brushProperty name="scaleFactor" value="0.5"/>
    </inkml:brush>
  </inkml:definitions>
  <inkml:trace contextRef="#ctx0" brushRef="#br0">12 7897 8448,'0'0'0,"-2"4"3968,-1 1-4107,1-1 800,0 0-666,0-2 0,2 0-177,-1-3 81,3-1-70,3-2 129,3-1-38,3-2 16,4-1 0,5-2 0,2-2 74,6-1 54,3-2-48,7-4-16,6-4 43,6-6-54,9-5 17,6-5-6,8-6 0,7-6 0,8-3 0,7-4 0,8-2 0,5-1 0,4-1-112,3 0 106,4-4 1,2-3 0,4-6 5,3-7 0,2-3 0,2 0 0,3 1 0,5 2 0,3 1 74,2 0 17,4-3-38,2-6-58,4-6 53,0-4-59,-1 1 17,1 2-6,0 2 0,0-1 0,-3-2 0,-3-5 0,-6-1 0,-5-1 0,-6 2 0,1-2 0,-1-3 0,0-2 0,-5-2 0,-3 0 0,-5 2 0,-4 5 0,-5 4-112,-1 4 106,-5 1 1,-3 0 74,-5-1-53,-4-1-16,-3 2 43,-2 3-54,-2 6 17,-1 6-6,-2 5 0,-2 6 0,-2 2 0,-3 2 0,-5 1 0,-4-1 0,-4 0-112,-2-1 106,-2 1 1,-2 3 74,1 1-53,-1 3-16,-2 2 43,0 1-54,-1 0 17,-3 0-6,-3 0 0,-3-1 0,-3 1 0,-2 1 74,-3 1-132,-5 2 42,-3 1 21,-2 3 64,-2 4-53,-1 2-16,-1 5-69,-1 2 53,0 2 16,-1 3 69,-1 1-127,-1 0 42,0 0 21,-1-1 64,0-2-53,1-1-16,0-1 43,2 0-54,0-1 17,1-1 68,2 0-132,2-3 42,1-4 21,1-3-10,1-4 5,2-2 74,0-1-58,1 2-16,1 1 43,-1 2-54,0 2 166,0 4 26,-2 2-74,-2 2-6,-2 2-111,-2 0-86,-3 1 90,-1 1 38,-1-1-85,0 0 32,-3 1 26,0 0 64,-2 2-53,0 0-16,-2 3-69,1 0 53,0 3 16,1 0 69,0 1-127,1 2 42,0 1 21,0 2-10,-1 2 5,-1 0 74,1 2-132,-2 1-33,1 1 80,-1 1-31,1 2-65,-1 0 96,0 1 6,1 2 0,-1 1 5,1 0 0,-1 1 0,0-1 0,0 0 0,0-1 0,1 0 149,-1 0 144,-1 0-218,0 0 5,-1 1-43,0 1 38,-1 0-54,1 1 91,-1 0-101,1 0 106,0 0-106,0 0 106,-1 0-106,0 0-6,-1 1 38,0 0-54,-1 0-95,1 0 100,0-1-335,0 1-54,-1-1 150,1 0 48,-1 1-123,-1 0 10,-1 1-228,0 1-54,-3 0-747,2 2-101,0 0 912,5 0 101,0 1-7859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1.8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7897.46875"/>
      <inkml:brushProperty name="anchorY" value="53114.90625"/>
      <inkml:brushProperty name="scaleFactor" value="0.5"/>
    </inkml:brush>
  </inkml:definitions>
  <inkml:trace contextRef="#ctx0" brushRef="#br0">1 1 4224,'0'0'0,"1"5"1920,0 4-299,0-1 758,0-1-1057,0-1-4,-1-1-732,0-2-143,1-2-240,0 1-91,1-1-150,3 0 28,2 0 15,4-1-10,3 1 5,2-1 0,2-2 0,3 1 0,1 0 0,0 0 0,-1 0 0,-2 1 0,-3-1 149,-2 1 144,-3 0 529,-3 2 127,-1 1-368,-1 4-5,1 5 27,-1 3-33,1 5-255,-2 2 0,1 4-203,0 1 5,-1 1-53,1 1 43,-1-1-91,0 0-11,-1-2-149,0 0 37,-2-2-2746,-1-1-453,-2 0 2052,-7-3 198,-1-5-11550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4.3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9042.51563"/>
      <inkml:brushProperty name="anchorY" value="51820.83594"/>
      <inkml:brushProperty name="scaleFactor" value="0.5"/>
    </inkml:brush>
  </inkml:definitions>
  <inkml:trace contextRef="#ctx0" brushRef="#br0">41 8617 4608,'0'0'0,"-1"2"2144,-2 3-1531,0-1 662,2 0-619,-1-1-22,0 0-378,-1 0-64,-2 1-10,1 1-22,-1 0 149,1 1 32,0 0 38,2-1 0,1-1-145,1-1-68,1-1-252,2-1 22,4 0-64,6-3-32,7-3 155,10-4-48,8-6 58,8-7-10,9-6 5,8-9 0,8-7 0,9-7 0,7-4 0,8-5 0,4-2 0,5-5 0,3-5 0,5-7 74,2-9-132,3-6 42,0-2 21,-2-1-10,-2 0 5,-2-2 0,-1-3 0,-2-5 74,0-2-58,-1-1-16,-4 1 43,-4 1-54,-1 2 17,-2-1-6,0-3 0,3-2 0,3 1 0,0 2 0,0 4 0,0 2 0,-1 0 0,0-1 0,1 0 0,2 0 0,0 1 0,0 3 0,-4 2 0,-2 0 74,-5-1-132,-1-3 42,-1-3 21,-1 1 64,0 2-53,3 0-16,2 2 43,0 1-54,-1 2 17,-3 3-6,-1 2 0,-3 2 0,0 3-112,-3 4 106,-2 5 1,-4 5 0,-3 5 5,-5 5 0,-3 3 0,-4 2 0,-3 3 0,-1 0 0,0 0 0,-1-1 74,1-2-132,-2 0 42,1 1 21,-2 2 64,-2 4-53,-1 4-16,-3 5 43,-3 3 21,-3 4-43,-1 4-21,-2 2 43,-1 2 21,-1 2-43,0-1 91,0-1-101,2-1-6,1-1 187,2-3-21,2-2-246,3-3-69,1-4 118,0-4-54,2-2 90,-2-2-20,-2 1 159,-2 1 32,-3 3-261,-1 2 48,0 1 48,0 1 123,1 0-256,0-1 85,-1 0 117,-1-1 107,-1 0-245,-2 0 122,-1 0-80,-2 1 17,-1 0-193,-4 0 91,-1 1 37,-3 3 22,-3 3 37,-3 3-5,-1 3 79,-1 3 17,-1 2-38,1 1 54,1 1-278,0 0 118,0 1 64,0 1 47,-2 1-4,-2 1-65,-1 1 59,-2 0-59,0 2-95,0 0 100,0 0 1,2-1 74,-1-1-53,0-2-16,0-1-69,-1 0 53,0-2 16,0 0-5,-1-2 5,1 0 0,0-1 0,1-2 74,-1-1-132,0-2 42,0 1 21,0-1 64,-2 0-127,-1 2-33,-1 0 80,-1 0-31,-1 3 196,-1 1 134,-2 3-213,-1 2 5,-1 2-43,1 0 38,0 2-54,0 0-21,1 1 43,1-1-54,0 0-95,1 1 100,1-1 1,-1-1 0,2-2-107,1-2 106,2-2 1,0-2 74,2-1-53,1 0 96,0-2-101,0 0-6,0 2 38,1-1-54,1 0 17,0 1-6,-1-1 0,-1 1 0,0 2 0,-2 2 74,-2 3-58,-1 2-16,-1 3 43,-1 0 21,0 3-43,-1 1-21,1 2 43,-1-1 21,0 2-43,-1 0 91,-1 1-101,0 1 106,-2 2-31,0 0 122,-1 1 5,0 0 43,0 0-155,0 0 11,0 1 27,0 1-16,0-1-817,0 0-63,0 0 453,0-1 43,0 1-6990,0-1-1060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4.92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8416.34375"/>
      <inkml:brushProperty name="anchorY" value="59583.30859"/>
      <inkml:brushProperty name="scaleFactor" value="0.5"/>
    </inkml:brush>
  </inkml:definitions>
  <inkml:trace contextRef="#ctx0" brushRef="#br0">12 208 8960,'0'0'0,"-2"6"4192,-1 4-4256,1 1 954,0 0-383,1 0 218,0 0-63,0 0 79,1 0 288,0-2-378,1-2-955,3-2-182,3-3 198,3-3 59,5-4 165,2-3 123,4-3-129,3-2 54,3-2 22,3-4 63,3-1-128,2-3 43,0-2 22,-1 0-12,-1 1 81,-2 0 16,-4 2-38,-3 4-58,-4 2 53,-5 3 16,-3 4 368,-3 1 160,-2 2-320,-2 2 85,-2 2 155,0 0 16,-2 3-69,-1 0-6,1 1-224,-1 1-53,-1 2-74,1 1 4,0 3-84,0 2 95,0 2-106,0 5-6,0 2-74,0 3 53,1 0-320,0 0-59,0-1-2389,0-4-309,1-5-1259,0-7-208,-2-13 2896,0-2-2953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7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6272,'1'1'430,"0"0"-1,-1 0 1,1 1 0,0-1-1,0 0 1,-1 1 0,1-1 0,-1 0-1,1 1 1,-1-1 0,1 1-1,-1-1 1,0 1 0,0-1 0,0 1-1,0 0-429,4 15 1594,-2-13-1426,8 22 708,1 0 0,8 11-876,-15-30 19,0 0 0,0-1 1,1 0-1,0 0 1,0 0-1,0 0 1,1-1-1,0 0 0,0 0 1,0 0-1,4 1-19,-8-5-5,1 0 0,-1 0-1,0 0 1,1 0 0,-1-1-1,0 1 1,1-1 0,-1 1-1,1-1 1,-1 0 0,1 0-1,-1 0 1,1 0 0,-1-1-1,1 1 1,-1-1 0,1 1 5,1-2-18,1 0 1,-1 1 0,0-2 0,0 1 0,1 0-1,-1-1 1,-1 0 0,5-3 17,-1-1-33,1-1 0,-1 1 0,-1-2 0,1 1 0,-1-1 0,-1 0 0,5-8 34,-8 12 13,0 1 1,-1-1-1,1 0 1,-1 0 0,0 1-1,0-1 1,-1 0-1,1 0 1,-1 0 0,0 0-1,-1 0 1,1 0-1,-1 0 1,0 0 0,0 1-1,0-1 1,-1 0-1,0 1 1,0-1 0,0 1-1,0-1 1,-1 1-15,1 1 31,0 0 0,-1 0 0,1 0 1,-1 0-1,1 0 0,-1 1 0,0 0 0,0-1 1,-1 1-1,1 0 0,0 1 0,0-1 1,-1 0-1,1 1 0,-1 0 0,0 0 0,1 0 1,-1 0-1,0 1 0,0-1 0,1 1 1,-1 0-1,0 0 0,0 0 0,1 1 0,-1-1 1,0 1-1,0 0 0,1 0-31,-7 2 74,0 1-1,0 0 1,1 0 0,0 1-1,0 0 1,0 0-1,-5 6-73,-9 7-3113,0 1-4769,17-14 4432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7.0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9741.65625"/>
      <inkml:brushProperty name="anchorY" value="58743.27344"/>
      <inkml:brushProperty name="scaleFactor" value="0.5"/>
    </inkml:brush>
  </inkml:definitions>
  <inkml:trace contextRef="#ctx0" brushRef="#br0">1152 1851 6016,'0'0'0,"0"1"2784,0 0-2091,0 1 710,0-1-630,0-1 64,0 1-143,0-1-49,0 0 80,0 0-330,0 0-91,0 0-101,0 0-219,0 0 48,0 0-107,0-1-53,0-1 11,2 1 101,0-4-107,3 0 75,0-4-21,3-2 5,1-1 74,1-3-20,2-3-102,1-3 106,1-1 1,0-3 0,0-3 5,-1-1 0,-3-4 0,1-3 0,-2-5 0,-1-5 0,-3-4 0,-1-4 74,-1 0-58,-2 1 96,-2 2-101,-1 5 106,-2 4-106,-1 3-6,-2 3 38,-2 1 21,-3-1 32,-2 0 32,-4-2 69,-2-1 97,-1-3-22,-2 0 15,0 0-185,1 0 15,1 0-53,1 1-69,2 0 53,-1 0-59,-1 2 91,0 1 11,-3 1 522,-1 4 80,-2 3-586,-1 1 16,-1 3-70,1 4 22,0 2 58,3 2-16,2 3-63,3 1 58,2 3-96,2 0-11,0 1 38,0-1 21,-1 0-43,-2-2-21,-2-1 192,-1 0-21,-1 0 90,-1 1-16,0 1 11,0 3 75,0 2-134,1 2 81,0 1-214,1 1 58,-1 0-63,0-1-64,-2 1 53,-1-2-59,-1-1 16,-1 0-5,-1 0 0,1 0 75,1 1 16,1 0 111,1 2-138,3 1 48,2 0-53,3 2 48,2 0-91,2 0-11,1 0 38,0 0-54,1 0-96,1 1 102,0-1 0,1 0-1,1 0 6,1 0 0,0 1-186,0 0 15,0 0-576,2 0-69,1 0-1397,0-1-160,2 1 176,1-3-27,-1-2 1456,-1-4 309,2 0-10969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7.56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7743.125"/>
      <inkml:brushProperty name="anchorY" value="61440.19922"/>
      <inkml:brushProperty name="scaleFactor" value="0.5"/>
    </inkml:brush>
  </inkml:definitions>
  <inkml:trace contextRef="#ctx0" brushRef="#br0">298 317 5760,'0'0'0,"-2"3"2688,-2 2-1830,0 0 785,-3-2-635,-1 1 48,-2-2 128,0 1-16,-1 0-699,-1 1 59,1-1-59,2-1 241,1 0 111,2-1-1061,-2 0-11,0-1 22,-1 0 42,-1-1 166,0-1 0,-1-2-97,-2-2 113,-1-3 0,-1-3-1,-1-4 6,0-3 0,1-2 0,2-1 75,3 0-134,1 0 43,2 1-53,1 0 10,3 0 70,1 0 53,1 0-48,1 1-16,0 2 43,1 2-54,-1 5 16,0 1-5,0 1-112,2 3 107,0 2 0,4 2 74,4 3 358,8 5 53,8 5-363,10 5 16,9 4-357,8 2 43,7 3 410,4 0 91,0-1-298,-2-2 116,-2-1-154,-5-4 32,-4-3-16,-4-1 0,-3-2-112,-4-2 32,-3-2-949,-5-3-144,-4-2-2144,-7-5-422,-7-5 2363,-14 7 1299,1 0 0,-1 0 0,1 0 0,-1 0 0,1 0 0,-1 0 0,0 0 0,1 0 1,-1 0-1,0 0 0,0 0 0,0 0 0,0 0 0,0-1 77,0-13-7738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9.38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9173.95313"/>
      <inkml:brushProperty name="anchorY" value="60680.96094"/>
      <inkml:brushProperty name="scaleFactor" value="0.5"/>
    </inkml:brush>
  </inkml:definitions>
  <inkml:trace contextRef="#ctx0" brushRef="#br0">598 4166 9216,'0'0'0,"-1"5"5472,0 4-5003,-1-1 1243,1 1-550,2-1-842,1 0-58,0 1-214,0-3-27,0-1-128,-1-2 102,-1 0-75,1-2 21,-1 1 70,0-1 53,0-1-48,0 0 96,0 0-587,1 0-90,1 0-155,2 0 80,0 0-229,1 0 64,0 0 85,1-2 80,-2 1 357,0 0 96,-2 0 75,0 0 43,1 1 74,0 0 59,-1 0-48,-1 0 96,0 0 48,0 0 139,-1 0 304,0 0 37,0 0 128,0 0-16,0 0-320,-1 0-54,1 0-154,0 0-53,0 0-225,0 0 17,0 0-96,0 0 127,-2-2-42,-2-2 54,-5-3-12,-7-4 6,-6-6 0,-9-4 0,-7-8 0,-4-5 0,-2-4 0,1-5 0,1-4-112,5-2 107,4-2-75,5-1 21,6-2-5,4-2 0,4-5 0,5-8 1,4-10-1,4-9 0,2-6 74,4-2-20,2 0-102,4 3 32,1 3 58,3 4 54,2 1-85,3 0 32,0 1 26,-1 1-10,1 1-107,-2 4 106,1 6 76,-3 5 15,-1 5-32,-1 6-58,-3 2 53,-2 2-59,-2-1 17,-4-2-6,-3-3 0,-3-4 74,-1-3-58,-2-3 96,-1 3-101,-1 1-6,-1 4 38,-2 2-54,0 4 17,1 2-6,1 1 0,0 1 0,0 0 0,1 0 0,2 1 0,-1 1 74,1 1-58,0 0-16,1 3 43,-1 0-54,0 3 16,0 2 70,-2 2 16,-1 3 37,-2 2-80,0 3 64,2 2-171,0 3 48,0 3 17,1 1 63,-1 2-53,1 0-16,-1 0 43,0 1-54,-1-1 16,0 0-5,-1-2 0,-1 0 75,1-2-59,-1-2-16,1 1 43,-1 0-54,0 1 16,2 1 70,0 0-59,0 2-16,2 1 43,1 1 21,1 2-118,0 1 38,1 1 96,0 3 80,0 3-90,1 0-38,1 2 234,1 0 113,0 2-246,0-1-21,1 1-74,0 0-33,0 1-410,0 1-1,1-1-26,0-1 96,0-2-255,0-2-71,0 1-399,0-1-16,0-1-2454,0 0-405,1-1 2464,0 1-3556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39.8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7732.84375"/>
      <inkml:brushProperty name="anchorY" value="65693.53125"/>
      <inkml:brushProperty name="scaleFactor" value="0.5"/>
    </inkml:brush>
  </inkml:definitions>
  <inkml:trace contextRef="#ctx0" brushRef="#br0">69 261 7040,'0'0'0,"-4"10"3200,-3 6-2800,-2 0 762,-1-2-127,1-2 106,1-2-538,0-3-11,2-2-432,2-3-171,2-1-133,1-2-32,0-2 102,2-3-1,1-5-32,0-4 17,1-4 68,0-3 54,0-3-85,-1-3 32,0 0 26,-1-1 64,-1 1-53,0 4-16,0 2 43,0 4 21,0 3 181,0 2 102,0 3 58,0 3 113,0 3-359,0 0 39,1 2-214,1-1-70,3 1 81,3-2-38,4 1 49,4 0-12,5 1 6,5 0 75,2 2-59,1 1 96,3 2-176,-1 3 53,0 1 17,-2 0-12,-3-1-1487,-3 1-133,-3-2 954,-3-5 154,-5-1-13779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41.5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8898.90625"/>
      <inkml:brushProperty name="anchorY" value="65065.96484"/>
      <inkml:brushProperty name="scaleFactor" value="0.5"/>
    </inkml:brush>
  </inkml:definitions>
  <inkml:trace contextRef="#ctx0" brushRef="#br0">1763 6387 10752,'0'0'0,"-1"7"4928,-1 4-5003,-2 0 1056,0 0-421,-1-1 155,-1-1-683,0 0-118,-2 2 342,0 0 267,-1-1-891,0-2 32,0-2 405,-3-2 97,-2-2 63,-6-5 54,-8-6-710,-11-7 22,-8-9 138,-8-9-5,-7-7 117,-5-8 129,-1-6-28,0-5 60,0-3-124,0-2 113,0-1-75,-2-5 21,0-7-5,-2-14 0,-1-13 0,-3-11 0,-1-11 0,-2-13 1,1-12 73,3-5 54,6-1-48,7 2-16,9 3-69,9 2 53,9 3-59,9 4 17,7 5 68,5 3-20,5-2 10,5-3 0,2-1-112,3-1 106,2 3 1,3 5 0,2 5 5,5 6 0,4 7 0,3 7 74,4 8-58,2 7-16,1 9 43,1 7-54,-2 5 17,-1 4-6,-3 2-112,-2 2 106,-4 0 1,-1 1 74,-3 1-53,-1 2-16,-1 3 43,-1 4-54,-2 4 17,0 4-6,-1 3-112,-2 2 106,-1 1 76,-2 0 90,-2-1-17,-2 0 17,-1-3-112,-1-3-42,0-2 42,1-3 16,2-3-118,0-3 38,1-3 22,1-1 63,0 0-53,0 2-16,0 1 43,1 2-54,-1 4 16,1 3 70,1 6-59,2 5 96,-1 5-101,0 7 106,0 5-106,-1 4 106,0 4-106,-1 5-6,-1 2 38,1 3 21,0 0 181,0 2 176,0 1-373,0 1 54,-1 1-364,1 0-26,-1 0-800,0-4-1285,0-5 539,-1-5-1249,-3-6-26,-5-5 1973,0 3-4543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41.95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6634.76563"/>
      <inkml:brushProperty name="anchorY" value="72298.48438"/>
      <inkml:brushProperty name="scaleFactor" value="0.5"/>
    </inkml:brush>
  </inkml:definitions>
  <inkml:trace contextRef="#ctx0" brushRef="#br0">31 132 9600,'0'0'0,"-3"8"4384,-3 7-3286,1-1 1089,-1 1-1222,2 0-37,1-1-400,1-2 32,1-1-341,1-3-331,0-2-38,1-3 12,3-5 10,2-3 69,3-4-53,4-4 59,4-3 58,3-4 59,1-2-123,1-1 43,0-2 22,-1 0 63,-2 3-53,-3 1-16,-2 3 117,-3 4-37,-3 4 128,-1 5 80,0 2 59,1 6 32,3 4-150,2 5 48,3 5-207,3 4-22,1 3-118,2 4 60,0 3-737,0 0-53,-1 0-3386,0-1-460,1-3 2828,-2-2 426,-4-6-7914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43.5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7943.21875"/>
      <inkml:brushProperty name="anchorY" value="71277.4375"/>
      <inkml:brushProperty name="scaleFactor" value="0.5"/>
    </inkml:brush>
  </inkml:definitions>
  <inkml:trace contextRef="#ctx0" brushRef="#br0">3075 9244 11904,'0'0'0,"-1"5"6527,-1 3-6532,1-2 1456,0-1-854,1-1-496,-1-2-63,1-1-124,-1 0 44,-3-2-140,-2-1 1,-5-2 106,-7-1 1,-6-3-33,-7-3 16,-7-5 70,-8-8-22,-9-8-63,-9-11 95,-10-13 6,-12-13-1,-11-9-180,-6-5 90,-3-1 37,3 1 22,6 3-75,7 1 26,7 1-47,7-4 122,4-4-37,4-5 54,-1-5-422,-3-8-64,-6-13 704,-6-15 181,-6-11-240,-5-10-26,-7-9-176,-1-5 31,0-3 12,4 2 63,5-1-128,5-5 43,8-3-53,5-4 10,7-6 70,6-8 53,6-3-48,7-1-16,5-3 43,5 1-54,5 4-96,5 8 27,4 4 59,4-4 53,4-1-11,5 2-26,4 2 48,6 4-54,4 2 16,4 6-5,3 8 0,2 9 0,0 6-112,1 5 107,0 2 0,-1 4-1,0 5 6,1 9 75,-1 10-59,1 8-16,0 7 43,0 5-54,1 1 16,-1-1-5,0 2-112,-1 0 107,-1 2 0,-1 3 74,1 4-53,0 5-16,0 3 43,0 6-54,0 6 16,1 5-5,-1 6 0,-1 4 75,0 7-59,-2 5 96,1 6-101,-1 5-6,-1 5 112,0 4-37,-2 3 54,-1 3-12,-1 2-180,1 2 90,-1 2-523,0 1-117,0 0-741,0-1-123,-1-4-357,-1-4-59,-3-5 1216,-4-6 192,0 3-11743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43.91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4313.875"/>
      <inkml:brushProperty name="anchorY" value="81367.70313"/>
      <inkml:brushProperty name="scaleFactor" value="0.5"/>
    </inkml:brush>
  </inkml:definitions>
  <inkml:trace contextRef="#ctx0" brushRef="#br0">12 240 10624,'0'0'0,"-2"12"5823,-1 5-5785,1-3 1316,0-2-767,0-3-560,1-3-6,2-6-144,3-5 86,6-5 37,4-5-11,4-5 11,5-3 0,3-3 0,2-2 0,1 0 0,0 0 0,-1 1 0,-1 1 75,-2 3-134,-1 4 43,-4 3 507,-3 6 149,-2 4 587,-2 7 207,0 7-570,0 11-90,3 12-518,1 17-43,4 14-218,6 13-81,8 10-3615,13 9-587,12 15 2555,9 14 368,-9-19-13599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39.1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6 472 8064,'0'0'0,"-1"3"3648,0 3-3696,0 0 2624,0 1-1760,0-2-224,1 0-331,-1-2-314,1-2 74,0 0-96,0-1 17,0 0 68,0 0 54,0 0-48,2-1-16,0 2 43,4 0 21,3 0-117,4 1 37,4 1 21,4-1 64,3-1-53,2 2-16,3 0 43,3 1-54,3 3 17,4 0-6,4 3 74,5 1 17,3 0-38,4 0 54,2 0-91,2-1-11,2 0 112,0-2-37,0-1 54,1 0-12,1 0 6,2 0 0,6 0 0,4 0 0,4-1-186,3 0 90,1-1 37,-1 1 22,-2-1 186,-1 0 139,-2 1-475,-1 0 6,-1 0 165,0 0 112,0-1-64,-2 1 0,-2-1-69,-2 0 15,-5-1-84,-3-1-17,-4-1 38,-2-1-54,-2 1 16,0 0-5,1 0 75,1 0 16,1 2-38,0-1 54,1-1-91,1 0 101,0-2-106,0-1-6,-1-2 38,-2-1-54,-1-1 16,-1 0-5,-3-2-112,-1 0 107,-1-2-75,-2 0 21,-1 0 70,-2-3-22,-1 1 86,-2 0 90,0-1-95,0 0-38,0-1 10,-1 0-47,2-1-102,-1 0 102,2-2 0,0-1-1,1-2 6,1 0 0,0-1 0,1 0 0,1 1 0,3-1 0,2 1 75,4-1 16,1 0-38,1 0-58,1 0 53,0 0-59,0 0 16,-2 0-5,-1 0 75,0 0 16,0 2-150,0 1 86,2 0-33,1-1 6,5 0 0,0-1 75,0-1-59,-2 0 96,-3 1-101,-4 2 106,-6 2-106,-7 2 106,-7 1-106,-6 2-6,-6 3 112,-5 2 38,-6 1-80,-2 2 31,-3 0-234,-2 1 64,-1 2-1562,-2 1-161,-1-1 1110,0-1-8290,0 1-1115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39.63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345.66406"/>
      <inkml:brushProperty name="anchorY" value="-380.05865"/>
      <inkml:brushProperty name="scaleFactor" value="0.5"/>
    </inkml:brush>
  </inkml:definitions>
  <inkml:trace contextRef="#ctx0" brushRef="#br0">110 1 10624,'0'0'0,"-7"9"4832,-5 12-4070,-2 0 1126,0 3-683,-1 2 102,1-1-560,2 0-27,2 1-358,2-3-340,4-5-156,5-3-31,5-6 90,6-4 1,8-5-33,8-4 91,8-3 11,7-2-1,4-3-106,4-1 107,3-1 0,1-1-1,0 1 6,-2 0 0,-3 3 0,-4 1 75,-6 2 16,-5 3 37,-6 2 330,-6 3 22,-6 2 315,-7 7 266,-8 10-463,-6 8-209,-9 9-26,-7 8-294,-8 7-10,-5 4-17,-5 4-47,0 1 10,-3 1-117,2 1-1349,2-2-144,3-5-3969,2-11-596,2-12 3829,26-29 2036,1 0 0,-1-1 0,0 1 0,0-1 0,0 0 0,-4 2 305,-16 5-8185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8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11136,'0'5'4224,"0"5"-3296,0 5-193,0 4-255,11 18-32,6 18 160,6 10-288,12 2-192,-3-8-64,14 3-416,0-16-96,0-6-2047,0-6-865,-2-13 1696,-4-15 832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1.35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353.50488"/>
      <inkml:brushProperty name="anchorY" value="-2038.4071"/>
      <inkml:brushProperty name="scaleFactor" value="0.5"/>
    </inkml:brush>
  </inkml:definitions>
  <inkml:trace contextRef="#ctx0" brushRef="#br0">6 223 8576,'0'0'0,"-1"6"3968,0 3-3547,-1-1 1014,1-1-955,1-2 165,-1-1-560,2-1 33,6 1-113,5 1 6,4 2-11,6 1 74,5 1-58,6 1 96,7 0-101,6 0 106,9 1-106,6-1 106,7 2-106,2 0-6,2 1 113,3 1-38,4 2 53,6 2-11,7 3 81,6 4 90,3 3 54,2 3 106,2 3-469,-1 2-42,0 2 250,-2-2 122,-1 0-175,-1-4 37,-3-1-123,-2-3-47,-2-1-70,-1-2 48,1-2 90,0-1 12,1-2 42,1-2-6,-1-1 6,-1-1 0,-2-1-74,-2-1 58,-2-1-96,-1-2-11,0-2 38,0-2-54,1-2 16,0-1-5,-1 0 0,-2 0 0,-1 0-112,0 0 107,-1 0 74,2-1 17,-1-1-33,1-1 54,-3-2-91,-3 0 101,-5-1-181,-6 0 53,-7 0 17,-7 1 63,-6-1-53,-4 1-16,-6-1 43,-3 1 21,-4-1-43,-3 1 91,-3-1-27,-1 1 49,-1-2-12,0 0 6,0-1-74,1-1-54,2-2-64,1-1-27,2-3 75,2-1 48,2-2-11,2-2-26,1-3 48,2-3-54,0-3 16,1-4-5,0-2 0,1-3 0,-1-3 0,2-1 0,0-2 0,4 0 75,0 0-59,2 2-16,0 2 43,-1 2-54,-2 3 16,0 0-5,-3 3 0,-2 1 0,0 1 0,1 0 0,0 2 0,-1 0 0,-1 1 0,-4 1 0,-4 1 0,-2 0 0,-2 2 0,-1 1 0,-2 1-112,-2 1 107,-2 1 0,0 1 74,0 1-53,0 0-16,-2 0 117,1 2-37,-1 0-21,0 0-64,-2 2 53,-1 1 16,-1 2-118,-3 0 38,-1 3-314,-2 1 10,-2 0-1702,-2 2-201,-1 0 1369,-4-2 172,1 1-7225,0 0-1060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1.7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522.29199"/>
      <inkml:brushProperty name="anchorY" value="-2662.37427"/>
      <inkml:brushProperty name="scaleFactor" value="0.5"/>
    </inkml:brush>
  </inkml:definitions>
  <inkml:trace contextRef="#ctx0" brushRef="#br0">4 31 11136,'0'0'0,"1"6"5152,-1 4-4742,0-1 1169,0 0-699,-2 0 218,1-3-746,0 0-74,1-3-385,2 0 27,5-3-43,3-1 70,5-2-59,5-1 59,4-1 58,5-1-16,2 0 11,2-1 0,1-2 0,0 0 0,-2-1 0,-1 0 0,-4 1 0,-4 2 75,-2 3 16,-2 2 111,-1 6-63,-1 4 101,-2 7-101,-1 6 106,-2 7 43,-4 6 64,-3 5-48,-6 4-16,-6 1-181,-5 2-65,-4 0-1823,-5-4-315,-3-3 1280,-2-7 144,14-20-8824,1-1-1310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3.2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717.20117"/>
      <inkml:brushProperty name="anchorY" value="-3942.02588"/>
      <inkml:brushProperty name="scaleFactor" value="0.5"/>
    </inkml:brush>
  </inkml:definitions>
  <inkml:trace contextRef="#ctx0" brushRef="#br0">34 332 7296,'0'0'0,"-5"5"4384,-3 2-3958,0 0 833,3-2-518,0-2-591,3 0-70,1-2-166,3-1-26,3-2-10,4-2 106,5-2-32,6-2 128,8-1-144,5-1-27,7 0 80,4 0-31,6 2-65,4 1 96,4 4 6,7 2 74,6 3-53,6 2-16,4 0 43,4 2 21,2 3-43,0 2 91,-1 5 48,-2 3 64,-2 4-48,-3 3 59,-3 2-91,-3 2 101,-2 1-106,-2 2 32,-1 1-49,-3 1 12,-2 0-6,-1 1 0,0 0-75,0-2 59,2 0-96,1-3-11,3-1-74,1-3 53,3-4 16,0-2-5,2-3 5,0-2 74,2-3-58,1-1-16,4-2 43,4-1-54,3-1-95,3-3 100,0 0 1,0-1 74,-1 0-53,0 0 96,-1 1-26,1-1 47,0 1-11,0 0 6,0 0-74,-3 0-54,-1 0 48,-3 1 16,-3-2 32,-2 1 32,-2-1-80,-1-1 64,-1-2-171,0-2-26,-2-1 74,-2-3-32,-2-1 49,-4-3 63,-3-1-128,-4-2 43,-3-2 22,-4 0-12,-2-2 6,-2-2 75,1-4-134,0-2 43,3-4 22,0-1 63,1 0-53,1-2-16,0-1 43,-1 0-54,0 0 16,-2 1 70,-1 0-134,0 1 43,0 1 96,1 2 80,1 1-90,1 0-38,-1 1 10,1 1-47,-1 0 10,-1 0-5,-1-1 299,0-3 101,0-1-235,1 0-58,-3 0-64,-3 1-38,-3 2 0,-5-1-5,-3 3 0,-4 0 0,-2 2 0,-2 1 75,-2 1-59,-1 3 96,-2 3-101,0 2-6,-3 2-74,-1 3 53,-2 2-395,-3 2 0,-3 1-655,-2 2-59,-3 0-2753,-4-1-447,-6 0 2677,-1 1-4868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3.65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3202.60156"/>
      <inkml:brushProperty name="anchorY" value="-4457.42969"/>
      <inkml:brushProperty name="scaleFactor" value="0.5"/>
    </inkml:brush>
  </inkml:definitions>
  <inkml:trace contextRef="#ctx0" brushRef="#br0">2 67 10880,'0'0'0,"-1"4"5056,1 2-4406,0-1 1259,0-1-1301,0-1 118,0-1-598,0-1-123,4-1-74,2-2 21,6-1-22,3-2-68,5-2 132,3-1-42,4-1 54,1-1-12,-1 0 6,0-1 0,-3 2 0,-1 2 75,-4 1 16,-3 3 37,-1 2-6,-3 2 6,0 3 0,-1 4 0,1 6-74,0 4 58,1 7 53,-1 5 134,-3 6-182,-2 4 27,-4 5-85,-6 1 53,-6 1-1104,-4-2-96,-5-4 373,-6-5 160,14-21-9246,-2-2-1409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5.3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4349.02148"/>
      <inkml:brushProperty name="anchorY" value="-5702.45703"/>
      <inkml:brushProperty name="scaleFactor" value="0.5"/>
    </inkml:brush>
  </inkml:definitions>
  <inkml:trace contextRef="#ctx0" brushRef="#br0">1 69 6400,'0'0'0,"0"0"3008,0 0-2166,0 0 881,0 0-944,0 0-27,0 0-502,0 0-42,0 0-325,1 0 138,1 0 11,4 1-85,4 1 32,6 1 26,6 3-10,9 2 5,8 1 0,9 1 0,6 0 0,4 0 0,3 1 0,-2-2 0,-3-1 0,-5 0 0,-7-2 74,-7-2-58,-5 0-16,-6-1 43,-4 0 21,0 1 107,-1 2 47,5 3 33,4 1 74,7 4-127,7 2 79,7 1-213,10 2 59,6 2-65,8-1 49,5 2-91,4 0-11,6 2 38,7 1 21,7 1 32,8 2 32,6 3 69,5 4 22,5 1-113,4 0 1,1-2-43,0-3-69,-3-4 53,-3-5-59,-1-5 16,-3-5-5,-1-6 0,-4-5 0,-4-2 0,0-4 0,1-3 0,1-1 0,1-1 0,1-1 0,-1-2-112,-4-2 107,-4-1 0,-5-2 74,-6 0-53,-5 0-16,-5 1 43,-3 0 21,-4 1-43,-1-1 91,-2 1-101,-1-1-6,-3 2 38,-3 2-54,-3 0 427,0 2 64,1 0 267,0 0 63,0-1-479,-1-1-70,-3-1-154,-1 0-102,-3-1-63,-1-1 42,-3 0 16,-2-2 69,-2 0-53,-2-1-16,-2-2-69,0-1 53,-1-1 16,-1-1-6,-1-1 6,0 0 0,-2-1 0,-2 2 75,-3 0-59,-6 4 96,-4 2-176,-6 5 53,-5 4 166,-5 3 133,-5 3-139,-4 3 134,-2 2-560,-2 1 47,0 3-1610,-2 0-202,-2 0-1873,-4 0-351,-7-2 2724,-10-1 332,2-2-5482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5.74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1686.67578"/>
      <inkml:brushProperty name="anchorY" value="-6518.77734"/>
      <inkml:brushProperty name="scaleFactor" value="0.5"/>
    </inkml:brush>
  </inkml:definitions>
  <inkml:trace contextRef="#ctx0" brushRef="#br0">7 179 9088,'0'0'0,"-2"1"4192,0 2-3696,1-1 981,0-1-768,1 0 64,-1 0-559,1 0-150,2-3-139,0-2 38,3-2 42,3-2-16,4-2 11,4-3 0,4 0 0,4-2 0,4 0 0,3 0 0,2-1 0,0 1 0,0 0 0,-3 2 0,-2 2 75,-2 2 90,-2 2 465,0 5 175,-1 6-90,-1 6-11,0 7-27,-2 8-37,-3 6-181,-2 7 10,-4 4-165,-4 4 75,-5 1-182,-7 0 86,-4-1-294,-3-3 43,-4-3-1445,-1-4-123,-1-3-3115,-1-5-543,-2-7 3268,-4-9 390,3-5-6569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7.13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881.20703"/>
      <inkml:brushProperty name="anchorY" value="-7759.67725"/>
      <inkml:brushProperty name="scaleFactor" value="0.5"/>
    </inkml:brush>
  </inkml:definitions>
  <inkml:trace contextRef="#ctx0" brushRef="#br0">4 1 5248,'0'0'0,"0"0"2464,-1 0-1419,0 0 667,1 0-389,-1 0 106,1 0-773,0 0-117,0 0-49,0 0-186,0 0-74,0 0-65,1 0-181,5 1 43,6 5-27,10 4 0,15 6 0,15 6 74,15 6-58,15 6 96,11 4-26,10 4 47,9 0-10,9 2 5,9-2 0,6-2-1,5-1-73,5-3-54,3-3 48,1-3 16,-1-4-43,-4-2 91,-4-4-101,-4-1-6,-3-3 187,-3-3-21,-2-1-59,-6-1-11,-4-1 299,-5-1 59,-4-2-262,-4-2-53,-2-1-219,-4-2 6,-4-1 53,-5-1-27,-3 0-138,-4 1 5,-3 1-11,0 1 70,0-1 352,1 1 127,2-2-122,0-2-48,-1-2-96,-4 0-96,-3-2 54,-5 0-65,-2 0 16,-4 0-5,-1-1 0,-2 0 0,0-1 0,0-1 0,1-2 0,0 1 75,2-2-59,-1-1-16,0 0 117,-1 0-37,-2 0-133,-1 1 80,-3-2-107,-1 1 26,-3-2 65,-1 0 53,-1 0-48,-3-1-16,0-1-69,-2-2 53,-1 0 16,0-1-6,-2-1 6,-3 0 0,-3-1 0,-2 2 75,-5 1-59,-2 1-16,-3 1 43,-2 2-54,-2 2 16,-2 1 70,-1 2-59,-1 0-16,-1 1 117,1 1-37,-1 1-21,-1 0 48,0 2-91,-3 1 101,-2 1-106,-1 1 106,-2 1-181,-1 0-21,-1 0-337,-2 0-100,-1 0-2235,-1-2-358,-2-2-789,-3-6-112,-1-4 2560,0 1-2340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47.5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0030.77344"/>
      <inkml:brushProperty name="anchorY" value="-8738.91406"/>
      <inkml:brushProperty name="scaleFactor" value="0.5"/>
    </inkml:brush>
  </inkml:definitions>
  <inkml:trace contextRef="#ctx0" brushRef="#br0">12 0 10112,'0'0'0,"-1"3"4608,-2 2-3846,1 1 1099,0 1-847,0 0 196,1 1-410,0 1-37,2 5-192,1 1-267,2 1-166,1-2 22,4-1-181,4-2-70,6-1 86,9-2-38,6 0-63,8 0 95,4-1 6,5-1-1,3 0 6,2 0 0,1-1 0,-1 1 0,-1 0 0,-5-1 75,-4-1-59,-5 2-16,-5-1 267,-7 0 31,-6 1 305,-6 3 154,-5 2-170,-5 6 74,-7 8-357,-7 8-128,-5 8-21,-5 7-208,-6 4 47,-3 2-250,-3 0-48,-1 0-597,1-3-107,1-3-2400,1-3-400,1-5 2347,0-3 325,4-9-14511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53.5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284.14844"/>
      <inkml:brushProperty name="anchorY" value="-14411.73633"/>
      <inkml:brushProperty name="scaleFactor" value="0.5"/>
    </inkml:brush>
  </inkml:definitions>
  <inkml:trace contextRef="#ctx0" brushRef="#br0">333 117 4224,'0'0'0,"-3"6"2016,-2 3-2091,0-1 411,0 0 16,-1 0 11,-1-2-33,0-1 65,-1-1-203,1 0-165,0-1-1,3-1 54,1 0-138,1-2 42,1 1 432,1-1 58,0 0 609,0-1 117,1 1-101,-1 0 106,0 0-474,-1 0-91,0 0-224,0 1-80,0 1 0,0 1 21,1 1 288,-1 2 107,0 1-347,-1 2 11,-1 3-53,0 2 106,-1 2-186,0 2 58,0 1-95,-1 0 20,1 0-159,0 1 5,1-1 27,0 1 58,1 1-53,-1-1 96,1-1-27,-1 0 49,0 1-86,1 0-11,-1 2-37,1 2 5,-1 2-79,1 5 58,-1 3-96,1 5 101,1 2-32,-1 2 123,0 1 6,0 2 42,0 0-80,-1 1 64,0 1-171,1 7-26,2 8-113,1 11-15,3 8 69,2 7-27,0 3 49,0 0 63,0-1 22,-1-1 37,-1-1-80,-2-1-48,-2 1 122,-1 2-42,0-1-21,0 0-64,2-2 53,0 2-59,-1-1 16,1 0-5,0-2 0,-2-2 0,0-4-112,-1-6 107,0-4 0,-1-6 74,1-5-53,-1-6-16,1-6 117,0-4-37,2-6-133,0-3 5,1-5 27,0-4-17,-1-3 44,1-3 63,0-2-53,0-3-16,0-2 43,-1 0 21,1-3-118,-1 0 38,1 0-53,1 0 10,-1-1 70,0 2-22,1 0 11,-1 2 0,2-1 0,-1 1 0,1 0-112,-1 1 107,3 1-75,1 2 21,3 1 70,2 3-22,1 1 11,3 2 0,2 1-112,2 1 107,4 1 0,6 0-1,8 2-106,10 0 107,10 1 0,9 0-1,7-1 6,8 0 0,6 0-112,9-2 107,9-1 0,6-1-1,4-1 6,2-2 75,3-2-59,2-1-16,6-4-219,2-2 22,1-2 165,1-2 165,3-2-298,1-3 144,1-2 26,0-1 134,-1-3-70,-3-1-42,-1-2-171,-3-2 42,-1-2 49,-4-1 16,-4-2 111,-5 1 86,-3 0-90,-3 2 36,-1-1-47,2 0-64,1-2-134,1 1-42,-1 0 186,-1 2 123,1 1-27,0 1 65,-1 0-236,-1 1 108,-5 0-44,-6 0 6,-8 1 0,-8-2 0,-7 0 0,-7-1 0,-6-1-261,-6-1 74,-5-2 225,-4-2 111,-4-4-277,-2-2 101,-4-3-37,-1-4 38,-2-5-86,-3-5 26,-2-5 65,-4-4-22,-3-4-63,-5-2 95,-5-3-69,-3-1 21,-4-5 70,-4-4 53,-3-5-123,-2-11 43,-1-9 22,-2-4-12,0-2 6,-2 1 0,1 1 0,-1 0 0,2-1 0,1-2 0,1-1 0,1 2 0,-1 3 0,1 3 0,-1 4 0,0 3 0,0 1-112,1 2 107,1 3-75,0 5-53,2 6 15,0 5-10,0 6 112,1 5-32,0 5-58,0 6 95,1 3 6,-2 4 74,0 4-53,-2 4-16,0 4 43,-1 3 21,-1 3-118,0 2 38,-2 0 22,-1 0-12,-3-1 6,-3-4 0,-3-2 0,-2-2 0,-2-3 0,-1-1 75,-1-1-134,0-3 43,-1-3 22,1-4-12,0-4 6,1-3 0,1-3 0,1-1 75,3 0-134,2 4 43,2 3 22,2 5 63,2 6-53,1 4-16,1 5 43,1 3-54,1 2 16,-2 2-5,0 2 0,-2 2 75,0 1-59,-1 1 96,1 1-101,0 1 106,-1 0-106,-1 1 106,-2-2-106,-3-1-6,-2-1 38,-3-1-54,-3 0 91,-6-1 85,-4-1 54,-4 2 32,-4 0-411,-1 1 10,0 0 422,-1 2 118,1 0-236,0 0 65,3 0-246,0 0 22,3 1 16,1 0 58,-1 1 22,0 0 111,-1 2-138,-2 1 48,0 0-53,-1 1 48,0 0-91,1 0-11,0-1 38,2 0-54,3 0 16,1 0 70,1-1-59,2 1 96,0-1-101,0 0 106,-1-1-106,0 0-6,-1-2 38,-2 0-54,1-1 16,-3 0 70,1 2-59,-5 0 96,-4 2-27,-4 1-26,-1 1 48,-1 1-91,0 1 101,1 0-106,1 0 106,3 0-106,2-1-6,1-1 38,3 0-54,4 1 16,2-1-5,2-1 0,3 1 0,1-1 0,1 0 0,0 0 0,-1 0 75,0 0-59,-2 1-16,-2-1 43,-1 1-54,-1 0 16,-1 0-5,-1 0 0,0 0 0,-1 0 0,-1-2 0,-1-1 0,0-1 0,-1-1 75,1 0-59,-1-2-16,2 0 43,1 0-54,3 0 16,-1 0-5,-4 2 75,-1 1-59,-2 0-16,1 2 43,-2 0-54,0 0 16,-2-1-5,-1-2 0,-2-1 0,-2-2 0,0-2 0,2 0 0,1 0 75,1 0-134,-1-1 43,3 2 22,-4 0-12,-4-1 6,-3 1 75,-3 0-134,-2 1 43,-2-1 22,-1 1 63,1 1-53,1 1-16,2 2 117,4 2-37,3 1 54,3 3-12,2 1-68,1 1 57,-1 1-20,0 1 42,0 2-85,0 0 64,-1 1-21,1 1 117,-1 1-144,3-1 48,1 1-53,1 0-65,2 2 54,1-1 16,0 1-42,0 0-22,1 1 42,-1 1-52,1-1-97,-1 1 102,1-1-1,1-1 1,3 0 5,3-3 75,5-1-134,4-2-32,4-1-1748,6-3-780,5-1-597,3-3-1173,7-6-208,5-7 2906,8-4 438,-1 0-8735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55.1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1142.80078"/>
      <inkml:brushProperty name="anchorY" value="-13674.40625"/>
      <inkml:brushProperty name="scaleFactor" value="0.5"/>
    </inkml:brush>
  </inkml:definitions>
  <inkml:trace contextRef="#ctx0" brushRef="#br0">13 971 9728,'0'0'0,"-3"5"4512,0 2-4592,0 0 976,2-2-486,-1-2 193,2 0-326,0-2 0,3 0-266,4 1-16,5 1 21,5 1 53,8 0-53,5 1-16,7 0 43,7 0 21,7 0-43,5 0-21,6 0-69,7 0 53,5-2 16,5-1 69,4-1-128,1 0 43,2 2 96,1-2 80,2 1-16,2-2 16,1-1-112,0-3-42,-3-2 42,-3-1-59,-3-1 315,-4 1 171,-2 1-219,-3 1-22,0 0 6,-1 0-16,-1-1-224,-1-1 64,-1-1-69,-2-1 85,-3 0 11,-2-1 37,-4 0-80,-3-1-48,-2 0-64,-2-1 48,-1-2 16,0-3-6,1-1 6,1-2 0,2-2 0,2-2 0,3-3 75,1-4 16,0-1-150,-1-2 86,-1-1-33,0 0 6,-1 1 75,0 2 16,0 2-150,0 2 86,0 1 42,-1 3 22,-1 1-38,-1 1-58,-2 1 53,-1 1-59,-3 1 16,-2 1 70,-4 2-59,-4 2 96,-4 1-101,-4 3-6,-2 2 112,-3 1-37,-2 1-133,0 1 80,-1 1 42,0 1 22,1-1 37,1 0-6,-1 1-68,4-1-54,4 1 122,4-2 33,4 0-80,3-1-43,0-3 10,1 1-47,-3-2 10,0 0-5,-2-1 75,-3 2-59,-3 1-16,-2 0 43,-4 2-54,-2 1 16,-4-1-5,-1 1 0,-2 1 0,-1-1 0,1 0 75,0-1 16,3-1 111,3-1-63,0 0 101,0-1-176,0 1-21,-2 1-1,-2 0-47,-2 1 85,-3 2 11,-1 0-38,-3 1 54,-2 1 58,-3 1 134,0 0-33,-3 2 22,1 0-298,-2 1 10,0 1-1366,-1 1-186,-1 0-1600,0 1-303,0 0 2207,-2-3 346,-1-1-12867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8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10112,'12'55'4598,"2"1"-2610,7 15-1988,-14-52 135,0 0 1,1 0-1,10 15-135,-15-28 10,0-1 0,0 0 0,1 0 0,0 0 0,-1-1 0,2 1-1,-1-1 1,0 0 0,1 0 0,0-1 0,0 1 0,0-1 0,0 0 0,1 0 0,3 0-10,-7-2-5,1 0 1,0-1 0,-1 0-1,1 1 1,0-1-1,0 0 1,-1-1-1,1 1 1,0 0 0,-1-1-1,1 1 1,-1-1-1,1 0 1,0 0-1,-1 0 1,0 0 0,1 0-1,-1-1 1,0 1-1,1-1 1,-1 0 0,0 1-1,0-1 1,0 0-1,-1 0 1,1 0-1,0 0 1,-1-1 0,1 1-1,-1 0 1,0-1-1,1 0 5,2-7-11,1 1-1,-1-1 0,-1 0 0,0 0 0,0 0 1,-1-1-1,0-6 12,0-22 26,-2 0 1,-1 0 0,-2 0-1,-2 0 1,-2 1 0,-1-1-1,-2 0-26,10 38-14,-1-4-77,0 0 0,0 0 0,-1 0 1,0 0-1,1 1 0,-2-1 0,1 1 1,0-1-1,-1 1 0,0 0 0,0 0 1,-1-2 90,3 6-2779,1 0-741,1 0 1360,4 0 1003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0:55.7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7117.16797"/>
      <inkml:brushProperty name="anchorY" value="-13578.17871"/>
      <inkml:brushProperty name="scaleFactor" value="0.5"/>
    </inkml:brush>
  </inkml:definitions>
  <inkml:trace contextRef="#ctx0" brushRef="#br0">0 1 10496,'0'0'0,"1"5"5600,0 2-5974,0-1 2006,-1 0-640,1-3-416,-1 1 75,0-2-182,0 0-266,1 0 26,2-1-69,1 1-219,3 0 22,3 1 16,3 1-17,5 2 44,5 2 63,6 4-53,3 2 96,6 3-101,2 1 106,3 0-106,-1-1 106,1-1-106,-1-1-6,-1 0 112,-2 0-37,-1-1-21,-2 1 48,-5-1 133,-3-1 186,-4-1 182,-5-1 155,-2 0 165,-6 0 48,-4 2-181,-7 3-86,-8 4-357,-8 4-27,-7 6-133,-8 5-21,-7 4-43,-4 5 5,-2 6-80,-2 4-53,1 2 48,3 0-58,4-3-1403,6-5-123,5-9 730,3-10 225,14-18-12332,2-3-1858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1:5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4590 1287 12032,'-26'0'2921,"-44"0"979,19 1-3820,1 2 0,-14 5-80,-307 66 2199,100-18-841,-103 20 84,-25 4-879,222-51 68,-1-7 0,0-8 1,-32-8-632,175-6 40,-267-2 714,-34-15-754,232 8 10,-115-13 28,80 2-87,-214-37 161,272 40-19,0-4 0,2-4-1,-22-12-92,88 32-2,-37-15 0,-16-12 2,52 24-3,-1 0 1,1-1-1,1-1 0,0 0 0,0-1 0,-5-7 3,2 2-58,1-2 0,1 0-1,-9-15 59,18 24-9,0 0 0,1 0 0,0 0 0,0-1 0,1 0 0,0 1 0,1-1 0,0 0 0,-1-6 9,0-21-106,0 18 78,1 1 0,2-1 0,0 1 0,1-8 28,2-9-89,-2 20 50,0 0 0,2 0-1,-1 0 1,6-14 39,6-8-296,15-29 296,-3 10-88,-19 38 41,1 1 1,1 0-1,1 1 0,0 0 0,2 0 1,-1 1-1,2 0 0,0 1 0,0 1 1,2 0-1,-1 1 0,2 0 0,12-6 47,35-17-104,1 4 0,2 2 0,54-15 104,-32 11 40,14-4-189,1 4 0,28-1 149,419-95 0,-465 112-35,2 3 1,38 2 34,172-2-65,-284 14 65,134-7 0,-50 1 0,70 5 0,-108 2 7,24-3-7,-20-1-1,12 4 1,-22 0 28,1 3 1,-1 3 0,0 2 0,0 2 0,24 9-29,62 16-150,-89-19 150,105 35 0,32 21 0,-169-65-2,-1 2 0,0 0 0,0 0 0,-1 2 0,-1 0 0,0 1 0,-1 0 0,0 1 0,-1 1 0,0 0 0,-1 1 0,-1 0 0,8 17 2,-10-17 18,-1 1 0,-1 0 0,-1 1 1,0 0-1,-1-1 0,-1 2 1,1 16-19,7 26 30,-7-41-52,-1 1-1,-1 0 1,-1-1 0,0 5 22,4 116 187,-6-112-81,0 0 1,-2 0 0,-1 0-1,-1 0 1,-1 0 0,-4 7-107,5-25 48,2 0 1,0 0 0,0 0 0,1 0 0,0 0 0,1 6-49,0-9 389,0-6-1059,0 1 1,0 0-1,0 0 1,0 0-1,1 0 1,0 0-1,-1-1 1,1 1-1,0 0 1,0 0-1,1 0 670,6 18-1760,-6-9 821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2:13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5716 2231 9472,'-5'24'1132,"4"-18"-866,0 0 1,0 0-1,0 0 0,-1 0 0,0 0 0,0 0 0,-1 0 0,0 0 0,0-1 0,0 0 0,0 1 0,-3 1-266,-37 43 2869,-3-3 0,-34 28-2869,64-60 139,-1-1 0,-1-1-1,0-1 1,-1 0 0,0-2-1,0 0 1,-1-1 0,-1 0-1,1-2 1,-1-1 0,-17 3-139,-194 31 10,-116 0-10,-108-10 435,282-19-352,-172 15-23,-284 12 664,541-36-634,-123 2 460,-164-20-550,197-4 17,-69-22-17,162 23 3,1-4 0,1-3 0,-71-34-3,-25-29 0,-82-58 0,75 39 0,37 25-61,4-8 0,-69-59 61,183 124-2,2-2 1,1-1 0,1-1-1,1-1 1,-12-22 1,-7-15 1,3-2-1,-7-23 0,34 60-15,0 0 0,3-1-1,1-1 1,1 0 0,2-1-1,1 0 1,2 0 0,0-22 15,3 4-3,2 1 1,3-1 0,8-48 2,-6 78 0,1-1 0,1 1 0,1 0 1,2 0-1,0 1 0,1 0 0,1 1 0,2 0 0,10-14 0,2 4 8,1 1 0,1 1-1,2 1 1,15-10-8,11-7 3,3 4 1,10-4-4,1 4 7,3 4 1,1 2 0,1 4 0,1 3 0,2 4-1,10 0-7,62-10 84,2 7-1,116-6-83,-118 18 5,147-12 161,89 19 1050,105 22-1216,-424-10 36,240 20 251,-228-13 39,0 3 1,67 21-327,398 114 629,-122-20-481,-284-84 77,-36-11 217,47 24-442,-114-41 69,0 1 1,-1 1-1,0 2 1,-2 1-1,28 25-69,95 81 64,-70-58-53,-65-56-11,0-1 0,1 0 0,0-2 0,15 6 0,6 3 0,-35-15 26,0-2 0,0 1 0,0 0 0,1-1 0,-1-1 0,1 1-1,1-1-25,-7 0-9,0 0-1,0 0 0,0 0 0,0 0 0,0-1 0,0 1 0,0 1 0,0-1 0,0 0 0,0 0 0,-1 0 0,1 0 0,0 0 0,-1 1 0,1-1 0,-1 0 0,0 1 0,1-1 0,-1 0 0,0 1 10,1-1-158,-1 0 0,0 0 0,0 0 0,0 0-1,0-1 1,0 1 0,0 0 0,0 0 0,0 0 0,0 0-1,0 0 1,-1 0 0,1 0 0,0 0 0,0-1 0,-1 1-1,1 0 1,-1 0 0,1 0 0,-1-1 0,1 1-1,-1 0 1,1 0 0,-1-1 0,0 1 0,1-1 0,-1 1-1,0-1 1,0 1 0,1-1 0,-1 1 0,0-1 0,0 1-1,0-1 1,0 0 0,1 1 0,-1-1 0,0 0 0,0 0-1,0 0 1,0 0 0,-1 0 158,-35 1-1269,-12-1 623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2:15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3200,'6'-15'2816,"-6"15"-2627,0-1-1,1 1 1,-1 0 0,0-1 0,0 1 0,1 0 0,-1-1-1,0 1 1,1 0 0,-1-1 0,1 1 0,-1 0 0,0 0-1,1-1 1,-1 1 0,1 0 0,-1 0 0,1 0 0,-1-1-1,1 1 1,-1 0 0,0 0 0,1 0 0,-1 0 0,1 0-1,-1 0 1,1 0 0,-1 0 0,1 0 0,-1 0 0,1 1-1,-1-1 1,1 0-189,0 0 248,0 0 1,0 0-1,0 0 0,0 0 0,0 1 0,0-1 1,0 0-1,-1 0 0,1 1 0,0-1 0,0 1 0,0-1 1,0 1-1,0-1 0,-1 1 0,1 0-248,2 3 204,0 0 0,-1 0 0,2 0 0,-1 0 0,0 0 0,1-1 0,-1 0 0,1 1-204,13 13 373,193 197 2998,-194-198-3317,-1 1 0,0 1 0,-1 0-1,-1 0 1,0 2 0,-2-1 0,0 1 0,-2 1 0,6 17-54,-7-13 233,-1 1-1,-1 1 1,-1-1 0,-2 1-1,0 0 1,-2 0 0,-1 0 0,-2 3-233,-6 43 1018,-3 0 1,-20 69-1019,-4 22 107,20-77-118,-8 50-80,-7-1 91,29-132-2,-4 19-424,-1-1 0,-1 0 0,-2 0 0,-8 16 426,17-38-166,0 0 1,0 1 0,0-1-1,0 0 1,0 0-1,0 1 1,0-1 0,0 0-1,0 0 1,0 1 0,0-1-1,-1 0 1,1 0 0,0 0-1,0 1 1,0-1 0,0 0-1,-1 0 1,1 0 0,0 0-1,0 1 1,0-1-1,-1 0 1,1 0 0,0 0-1,0 0 1,0 0 0,-1 0-1,1 1 1,0-1 0,0 0-1,-1 0 1,1 0 0,0 0-1,-1 0 1,1 0 0,0 0-1,0 0 1,-1 0-1,1 0 1,0 0 0,0-1-1,-1 1 1,1 0 0,0 0-1,0 0 1,0 0 0,-1 0-1,1 0 1,0-1 0,0 1-1,0 0 1,-1 0 0,1 0-1,0 0 1,0-1 0,0 1-1,0 0 1,-1 0-1,1 0 1,0-1 0,0 1-1,0 0 1,0 0 0,0-1-1,0 1 1,0 0 165,-4-10-4625,3 0 3384,0 8 2010,-5-31-2502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2:16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957 7 7040,'-11'-6'7786,"9"6"-7373,1 1 0,-1-1 0,1 1 0,-1-1 0,1 1 0,-1 0 0,1-1 0,-1 1 0,1 0 0,0 0 0,-1 0 0,1 0 0,0 0 0,0 0 0,0 1 0,0-1 0,0 1-413,-20 27 1583,13-18-1115,-40 50 612,-3-4 0,-58 52-1080,47-49 13,2 3 1,-1 8-14,-17 28 21,-228 304 246,292-383-274,8-13-26,0 0 0,1 1 0,0 0 0,0 0 0,1 0 0,0 0 0,0 0 0,1 1 0,-2 7 33,5-15-16,0 0 0,0-1 1,0 1-1,0 0 0,0 0 1,0 0-1,0 0 1,0 0-1,0 0 0,1 0 1,-1-1-1,0 1 1,1 0-1,-1 0 0,0 0 1,1-1-1,-1 1 1,1 0-1,-1 0 0,1-1 1,0 1-1,-1 0 0,1-1 1,0 1-1,-1-1 1,1 1-1,0-1 0,0 1 16,26 8-414,-26-9 407,45 9-261,0-3 1,0-1 0,1-2-1,-1-3 1,40-4 267,-19-3-337,0-3 1,-1-3-1,49-16 337,-101 25-97,1 0 1,-1-2-1,0 1 0,0-2 0,0 0 0,9-6 97,-22 12-9,0 0 0,0 1-1,0-1 1,0 0 0,0 0 0,-1 0 0,1 0-1,0 0 1,0 0 0,-1 0 0,1 0 0,0-1 0,-1 1-1,0 0 1,1 0 0,-1 0 0,1-1 0,-1 1-1,0 0 1,0-1 0,0 1 0,0 0 0,0 0-1,0-1 1,0 1 0,0 0 0,-1-1 0,1 1 0,0 0-1,-1 0 1,1-1 9,-3-3-10,0-1 0,0 1-1,0 0 1,-1 0 0,0 0-1,-1-1 11,-38-44 78,-3 2 0,-2 2 0,-2 3 0,-2 1 0,-2 3 0,-1 2 0,-2 3 0,-37-16-78,53 29 191,-1 2 0,-2 2 0,1 2 0,-2 2 0,-24-3-191,67 15 15,1 1-1,0 0 1,0-1 0,-1 1-1,1 0 1,0 0 0,-1 0-1,1 0 1,0 0 0,0 1-1,-1-1 1,1 0 0,0 1-1,-1-1 1,1 0 0,0 1-1,0 0 1,0-1 0,0 1-1,-1 0 1,1-1 0,0 1-1,0 0-14,0 1 9,0 0 0,0 0-1,0 0 1,0 0 0,0 0-1,1 0 1,-1 0 0,1 0-1,-1 1 1,1-1 0,0 0-1,0 0 1,0 0 0,0 3-9,2 16-28,2 0 0,0 1 1,1-2-1,1 1 1,1-1-1,8 17 28,21 41-103,2-1 0,24 33 103,21 38-50,-28-35 34,27 50-64,-81-160 48,0 0-1,1-1 1,0 1-1,-1-1 1,1 1 0,0-1-1,0 0 1,1 0-1,-1 0 1,0 0-1,1 0 1,1 1 32,-3-2-32,1-1-1,-1 0 1,0 0 0,1 1 0,-1-1 0,1 0-1,-1 0 1,0 0 0,1-1 0,-1 1 0,1 0 0,-1 0-1,0-1 1,1 1 0,-1-1 0,0 1 0,0-1-1,1 1 1,-1-1 0,0 0 0,0 0 0,0 0 0,0 1-1,0-1 1,0 0 0,0 0 0,0-1 0,0 1 32,9-10-116,0-1 1,-1 0-1,0-1 1,-1 0 0,-1 0-1,0 0 1,1-5 115,3-8-19,-2-1 0,0 0 1,1-14 18,0-8-243,0-29 243,-4 0-3505,-4-1 0,-6-64 3505,-2 52-800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2:17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616 509 10880,'-2'2'469,"0"-1"-1,0 1 1,0-1 0,-1 0 0,1 1 0,0-1 0,-1 0 0,1-1-1,-1 1 1,1 0 0,-1-1 0,1 1 0,-2-1-469,-25 8 614,-153 84 1560,90-42-1511,-23 4-663,65-30 318,-28 18-318,51-27 205,27-15-234,-1 0-1,1 0 1,-1 0 0,1 1 0,-1-1 0,1 0-1,0 0 1,-1 0 0,1 1 0,0-1 0,-1 0 0,1 1-1,0-1 1,-1 0 0,1 0 0,0 1 0,-1-1 0,1 1-1,0-1 1,0 0 0,0 1 0,-1-1 0,1 1 0,0-1-1,0 0 1,0 1 29,10 3-403,29-4 142,-28-1 174,44-2-31,0-2-1,49-11 119,-29 3-3,3 4 3,156-17 11,-171 15-86,-62 11 67,0 0-1,-1 0 1,1 0-1,0 0 1,0 0-1,-1-1 1,1 1-1,0 0 0,-1 0 1,1-1-1,0 1 1,-1 0-1,1-1 1,0 1-1,-1-1 1,1 1-1,-1-1 0,1 1 1,-1-1-1,1 1 1,-1-1-1,0 1 1,1-1-1,-1 0 1,1 1-1,-1-1 0,0 0 1,0 1-1,1-1 1,-1 0 8,0-1-15,0 0-1,0 0 1,-1 1 0,1-1 0,0 0-1,-1 0 1,1 1 0,-1-1 0,0 0-1,1 1 1,-1-1 0,0 0 0,0 1 15,-3-6 4,0 1-1,-1 0 1,0 0 0,0 0 0,0 1-1,-3-2-3,-23-15 118,0 2 0,-1 1 0,-7-2-118,-59-34 41,4-12-95,-31-32 54,-23-17 1153,131 107-285,17 9-858,0 0 0,0 0 0,0 0 0,-1 0 0,1-1 0,0 1 0,0 0 0,0 0 0,0 0 1,0 0-1,0 0 0,-1 0 0,1 1 0,0-1 0,0 0 0,0 0 0,0 0 0,0 0 0,0 0 1,0 0-1,-1 0 0,1 0 0,0 0 0,0 0 0,0 0 0,0 0 0,0 0 0,0 0 0,0 1 0,0-1 1,-1 0-1,1 0 0,0 0 0,0 0 0,0 0 0,0 0 0,0 0 0,0 1 0,0-1 0,0 0 1,0 0-1,0 0 0,0 0 0,0 0 0,0 0 0,0 1 0,0-1 0,0 0 0,0 0 0,0 0 1,0 0-1,0 0 0,0 0 0,0 1 0,0-1 0,0 0-10,16 32 87,12 11-181,2-1 1,18 18 93,-7-9-27,-30-36 30,101 134 260,-89-114-135,-1 1 0,-2 0 1,7 20-129,14 46 1232,-41-102-1239,0 0-1,0 0 1,0 0 0,0 1-1,0-1 1,0 0 0,0 0-1,0 0 1,0 1 0,0-1-1,1 0 1,-1 0 0,0 0 0,0 0-1,0 1 1,0-1 0,0 0-1,1 0 1,-1 0 0,0 0-1,0 0 1,0 0 0,1 0-1,-1 0 1,0 1 0,0-1-1,0 0 1,1 0 0,-1 0-1,0 0 1,0 0 0,0 0 0,1 0-1,-1 0 1,0 0 0,0 0-1,0 0 1,1 0 0,-1 0-1,0-1 1,0 1 0,0 0-1,1 0 1,-1 0 0,0 0-1,0 0 1,0 0 0,0 0-1,1 0 1,-1-1 0,0 1 0,0 0-1,0 0 1,0 0 0,0 0-1,1-1 1,-1 1 0,0 0-1,0 0 1,0 0 0,0-1-1,0 1 1,0 0 0,0 0-1,0 0 1,0-1 0,0 1 7,8-15-304,-8 15 303,24-69-432,-3-1-1,9-51 434,-8 26-3346,7-5 3346,8-1-5157,7-1 5157,-14 32-949,26-75-315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1.3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3440.76563"/>
      <inkml:brushProperty name="anchorY" value="-13633.74121"/>
      <inkml:brushProperty name="scaleFactor" value="0.5"/>
    </inkml:brush>
  </inkml:definitions>
  <inkml:trace contextRef="#ctx0" brushRef="#br0">23 6640 7808,'0'0'0,"-4"4"4576,-2 2-4144,2-1 773,0 0-512,1-2-495,1-1 10,2-1-219,3-1 0,5 0-53,6-1 6,6-2 68,7-4-20,8-2 10,6-5 0,6-5 0,3-5 0,0-4 0,2-6 0,-1-5-112,2-7 106,1-5 1,2-6 0,3-3 5,6-4 0,4-4 0,5-3 0,1-5-112,2-6 106,2-5 1,2-6 0,2-3 5,5-2 0,6-3 0,4-3 0,5-4 0,4-5 0,3-2 0,6-3 0,5-3 0,5-4 0,2-4 0,1-3 0,3-1 0,4-1 0,2 2 0,1 0 0,-1 0 0,0 1 0,0 1 0,2 3 0,0 3 0,0 2 0,4-4 0,6-5 0,5-1 0,1 0 0,0 5 0,-5 6 0,-4 4 0,-2 3 0,-3 2 74,-1 2 17,-5 5-150,-2 6 86,-2 5-32,0 4 5,1 4 0,-2 2 74,-4 4-58,-4 1 96,-5 4-101,-3 4-6,-2 4 113,0 3-38,0 5-22,-1 5 49,-3 7-91,-1 4 101,-1 6-31,0 3 47,0 2-10,-3 1 5,-3-1-75,-6 1 59,-6 0-96,-7 0-11,-6 0 113,-5 1-38,-3 0-22,-4 0 49,-2 2-17,-4 2 44,-4 2-86,-3 2 64,-6 3-22,-3 2 44,-3 3-86,-3 2 64,-1 1-96,-3 1-11,-3 0 38,-3 0 21,-2 1-43,-4 0-21,-3 2 267,-4 2 31,-2 3-367,-4 0 48,-2 1 79,-1 2 70,-3-1-1546,-1-2-182,-6-3 896,-12-11 165,11 9-7003,-3-2-1037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1.7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3163.79297"/>
      <inkml:brushProperty name="anchorY" value="-7840.81055"/>
      <inkml:brushProperty name="scaleFactor" value="0.5"/>
    </inkml:brush>
  </inkml:definitions>
  <inkml:trace contextRef="#ctx0" brushRef="#br0">7 0 9344,'0'0'0,"-1"7"4288,-1 4-3920,1-1 933,0 0-618,0-1 79,1-3-74,0-1 59,3 1-353,4-1-271,6 1-128,7-1-1,8 0-399,9 0-6,9-1 241,5-1 132,4-1 12,-1-1 20,-2-1-68,-4 1 58,-6-2 240,-6 2 154,-6 2-26,-7 4 70,-4 8 138,-5 10 0,-5 11-176,-4 11 58,-4 11-250,-4 8-10,-4 4-86,-4 2 10,-3-1-495,-3-4-86,-5-5-3141,-4-10-554,19-43 3770,1 0 0,-1 0 0,-1-1 0,1 1 400,0-4-256,0 1 0,0-1 0,0 0 0,-1 0 0,-1 1 256,-30 15-11348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3.27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4378.49609"/>
      <inkml:brushProperty name="anchorY" value="-9536.11523"/>
      <inkml:brushProperty name="scaleFactor" value="0.5"/>
    </inkml:brush>
  </inkml:definitions>
  <inkml:trace contextRef="#ctx0" brushRef="#br0">16 6707 8704,'0'0'0,"-3"7"4064,-1 1-4182,0 0 860,2-2-913,-1-2 32,3-2 65,2-2 74,6-2 21,5-3 6,8-2-145,9-3 44,9-4 127,10-4 70,11-7-123,10-7-64,6-8 128,7-7 64,7-6-240,6-7-32,5-4 186,6-2 81,3-3-166,0-1-10,0-2-75,0-4 123,1-4-43,2-4 128,4-3-70,-1-2 102,2 2-101,1 3 106,3 1-181,3-1-21,2 0 74,-2-4-31,0-2-65,-4-1 96,0-1 6,-2 2 0,0 1 154,-1 0 32,-4-1-74,-2-2-80,-3 0 21,-1 0-54,0 0 12,1 2 68,0-1-132,-1 1 42,-2-1 21,-1-3 64,5-6-53,4-6 96,4 0-101,0 1 106,-1 4-181,-5 6 54,-6 4 15,-5 1 64,-5 1-53,-2-3 96,0-1-101,0 1 106,-2 2-106,-3 4-6,-4 6 38,-4 5-54,-4 4 17,-1 2-6,0 0 74,1 0 17,3-2-38,1 0 54,0 1-16,-2 2 42,-4 3-85,-3 6 64,-3 5-96,-2 4 101,-1 5 43,1 1 64,0 0-122,3-3 4,1-2-42,3-6 43,-1-4-16,-2-3 42,-3-1-85,-4 2 64,-3 4-96,-4 6 101,-3 6-106,-1 4-6,0 3 38,0 2 21,-1 2-43,2-1-21,-1 1 43,-1 0-54,0-1 17,-4 0-6,-3 0 0,-4 0 0,-3 0-112,-3 2 106,-3 1 76,-2 3 15,-3 2-32,-4 2 54,-1 5-17,-4 3 118,-3 3 6,-4 3 42,-3 3 144,-2 3 74,-3 2-495,-1 2-32,-2 1-315,0 1-91,-3-5-2538,-8-7-416,-9-11 2085,-10-9 277,2 2-8580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3.6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3626.625"/>
      <inkml:brushProperty name="anchorY" value="-3675.54346"/>
      <inkml:brushProperty name="scaleFactor" value="0.5"/>
    </inkml:brush>
  </inkml:definitions>
  <inkml:trace contextRef="#ctx0" brushRef="#br0">17 0 8448,'0'0'0,"-1"6"3872,-1 4-2800,0-1 1024,-2 0-913,1-2 49,1-1-666,0-1-97,1-2-352,2-2-202,2 0-11,4-1-27,5 0 107,4 0-32,5 0-58,4-2 95,4 0 6,5-2-1,2-1-330,0-1 22,0 0 196,-3 1 1,-4 0 608,-5 2 63,-4 2 396,-4 6 111,-4 7-448,-4 11-31,-3 12-385,-2 10-32,-3 9-357,-3 5 6,-1 2-2006,-1-2-304,-3-6 1531,-3-7 213,7-28-7671,-2-3-1116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1 785 4608,'10'-4'622,"1"0"1,-1-1-1,-1-1 0,1 0 1,-1 0-1,0-1 1,0 0-1,-1 0 0,0-1 1,7-8-623,-11 12 181,0 0 1,0-1 0,0 1-1,-1-1 1,1 1-1,-1-1 1,0 0 0,-1 0-1,1 0 1,-1-1 0,0 1-1,0-1 1,-1 1-1,0-1 1,0 0 0,0 1-1,0-1 1,-1-5-182,0 0 329,0 0 0,-1 1 0,-1-1 0,0 0 0,-2-6-329,4 14 122,-1 0 0,-1-1 1,1 1-1,0 0 0,-1 0 0,1 0 1,-1 0-1,0 0 0,0 0 0,0 1 1,-1-1-1,1 1 0,-1-1 0,1 1 1,-1 0-1,0 0 0,0 0 1,1 0-1,-4 0-122,5 1 43,0 1 0,0 0 0,0-1 0,0 1 0,0 0 0,0 0 0,0 0 1,0 0-1,-1 0 0,1 0 0,0 0 0,0 1 0,0-1 0,0 0 0,0 1 0,0-1 0,0 0 0,0 1 1,0-1-1,0 1 0,0 0 0,0-1 0,0 1 0,1 0 0,-1-1 0,0 1 0,0 0 0,0 0 1,1 0-1,-1 0 0,1 0 0,-1-1 0,1 1 0,-1 0 0,1 0 0,-1 1 0,1-1 0,0 0 0,-1 0-43,-1 5 39,0 0 0,1 0 0,-1 1 0,1-1 0,1 0 0,-1 2-39,1 2-47,0-1-1,0 0 0,1 0 0,1 0 0,0 0 0,0 0 0,0 0 0,1 0 1,1-1-1,-1 1 0,1-1 0,1 0 0,-1 0 0,2 0 0,-1-1 1,1 0-1,0 1 48,3 1-62,-1-1 1,2 0-1,-1 0 1,1-1-1,0 0 1,1 0-1,0-1 1,0-1-1,0 0 0,0 0 1,1-1-1,7 1 62,-16-4-48,0 0-1,0 0 0,1-1 1,-1 1-1,0-1 0,0 0 0,1 0 1,-1 0-1,0 0 0,0-1 0,1 1 1,-1-1-1,0 0 0,0 0 1,0 0-1,0 0 0,0 0 0,0-1 1,0 0-1,0 1 0,-1-1 0,1 0 1,1-1 48,-1-2-95,1 1 0,-1-1 1,0 0-1,0 1 0,0-1 0,-1-1 1,1 1-1,-1 0 0,0-1 1,-1 1-1,0-1 0,1 1 1,-2-1 94,4-27-576,-2-1 1,-1 1-1,-2 0 1,-2 0-1,-2-9 576,0-14-744,2-15 744,2 59 82,2-17 402,-1 28-420,0 0 1,0 0-1,0-1 1,0 1-1,1 0 1,-1 0-1,0 0 1,1 0-1,-1 0 1,1 0-1,-1 0 1,1 0-1,0 1 1,-1-1-1,1 0 1,0 0-1,0 0 1,-1 1-1,1-1 1,0 0-1,0 0-64,1 1 103,1 1 0,-1-1 0,0 0 0,0 1 0,0-1 1,0 1-1,0 0 0,0-1 0,0 1 0,-1 0 0,1 0 0,0 1 0,0-1 0,-1 0 0,1 0 0,0 1-103,0 0 90,40 31 447,-26-19-648,0-2-1,1 0 1,9 5 111,-26-17-31,0-1 0,0 1 1,0 0-1,0 0 1,-1-1-1,1 1 0,0 0 1,0-1-1,0 1 1,0 0-1,0-1 1,0 1-1,0 0 0,0 0 1,0-1-1,0 1 1,0 0-1,0-1 0,0 1 1,0 0-1,0-1 1,0 1-1,1 0 1,-1-1-1,0 1 0,0 0 1,0 0-1,0-1 1,1 1-1,-1 0 1,0 0-1,0-1 0,0 1 1,1 0-1,-1 0 1,0 0-1,0-1 0,1 1 1,-1 0-1,0 0 1,1 0-1,-1 0 1,0 0-1,0 0 0,1 0 1,-1-1-1,0 1 1,1 0-1,-1 0 0,0 0 1,1 0-1,-1 0 1,0 0-1,1 1 1,-1-1-1,0 0 0,0 0 1,1 0-1,-1 0 1,0 0-1,1 0 1,-1 0-1,0 1 0,0-1 1,1 0-1,-1 0 1,0 0-1,0 1 31,-11-33-829,8 24 815,0 1 170,1 0 0,0 0 0,0-1 0,1 0 0,0 1 0,0-1 0,0 1 0,1-1 0,1 0 0,-1 1 0,2-3-156,2-10 204,1 1 0,1 0 0,6-12-204,-7 19-131,0-4-430,-1 0 0,0 1 1,-1-1-1,-1-1 0,0 1 0,-1-11 561,-5-11-485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5.58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4821.33984"/>
      <inkml:brushProperty name="anchorY" value="-5024.90234"/>
      <inkml:brushProperty name="scaleFactor" value="0.5"/>
    </inkml:brush>
  </inkml:definitions>
  <inkml:trace contextRef="#ctx0" brushRef="#br0">0 6599 8448,'0'0'0,"2"10"3968,3 5-4256,1 0 730,1-2-506,1-2-21,1-4 96,3-2 47,13-3-42,7-2 22,8-3-44,6-3 86,7-1-64,6-4-16,6-3 43,8-5-54,7-5 17,10-7-6,8-7 0,5-5 0,5-4 0,6-3 0,3-4 0,6-4 0,2-4 0,0-3 0,0-2 0,3-2 0,4 0 0,4 0 0,3 2 149,2 3 144,5 3-479,5 1 79,2-2-42,1-3 63,2-6 54,1-6 102,3-7 90,-1-6 58,0-3-116,-2-1-70,0-2 16,0-3 21,-1-4-122,-1-6 37,-3-2-166,-3-2 81,6-10 42,3-7 22,1-8 37,-1-5-5,-3 0 5,-3 4 74,-3 1 17,-6 3 37,-6 3-80,-6 5-48,-5 4 48,-3 9 16,-3 6-43,-2 8-21,-2 5 43,-3 3 21,-5 2-43,-4-1-21,-4-1 43,-2-1 21,-3 3-43,-4 3-21,-3 5 43,-5 6 21,-6 7-43,-7 5 91,-5 6-101,-5 3-6,-5 4 38,-4 3 21,-3 1-43,-3 2 91,-2 3-101,-2 0-6,-2 2 38,-1 2-54,0 1 17,2 1-6,1 3 0,1 1 74,1 2-58,-1 1 96,-1 2-101,-3 2 106,-5 3-106,-4 2 106,-6 3-31,-4 3 122,-4 2 5,-3 3 43,-3 3 480,-2 2 90,-2 2 81,-2 2 10,0 0-437,-1 0 16,-1 1-405,0-1-22,-1 1-58,0-1 69,0 0-139,0 0 43,0 0-240,0 0-48,0 0-186,0 0-38,-1 0 293,1-1-21,2-1 96,-1 0 139,1-2-107,0-2 5,0 0 112,1 0-37,0-2-58,1 0 95,1-1 6,0 0-1,1-2 6,-1-1 0,2-2 0,2-3 0,0-4 0,1-4 75,1-3-134,0-3 43,0-2 22,1-2-12,0-1 6,2-1 75,1 0-134,1 1 43,1 3 22,0 2 63,0 2-53,1 2-16,-1 2 43,0 2-54,-1 1 16,-1 4-5,-2 1 0,-1 4 0,-3 1 0,-1 4 75,-1 2 277,-2 2 112,-2 3-347,-1 0-26,-1 1-43,-1 0-48,0 1-256,0-1 69,-1 1-111,1-1 58,-4 0-2224,-4 0-411,-8-2 1814,-8-5 149,0-1-10761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6.0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863.89063"/>
      <inkml:brushProperty name="anchorY" value="727.21936"/>
      <inkml:brushProperty name="scaleFactor" value="0.5"/>
    </inkml:brush>
  </inkml:definitions>
  <inkml:trace contextRef="#ctx0" brushRef="#br0">5 101 9472,'0'0'0,"-1"4"4288,0 0-4518,0-1 956,0-1-849,1 0 112,2-1-26,2-1 37,9 0-5,4 0 5,4-1 0,6-1 0,2-2 0,4-2 0,2-2 0,2-2 74,0-1-58,0-1 96,-1 0-101,-1 0 106,-4 1-31,-2 2 47,-5 1 214,-3 2 165,-3 3 229,-3 1 181,-3 5 273,-2 2 96,-4 6-635,-2 4-59,-3 7-314,-3 8 10,-4 10-218,-3 9 47,-2 10-250,-1 6-10,-1 3-1094,1 0-75,0-5-2101,1-9-362,-4-12 2388,13-39 1228,0 1-1,1-1 0,-2 1 1,1-1-1,0 0 0,-1 0 1,-1 1 154,-12 12-10575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58.72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6102.04688"/>
      <inkml:brushProperty name="anchorY" value="-655.38263"/>
      <inkml:brushProperty name="scaleFactor" value="0.5"/>
    </inkml:brush>
  </inkml:definitions>
  <inkml:trace contextRef="#ctx0" brushRef="#br0">11 6719 8192,'0'0'0,"-2"5"3744,0-1-3696,-1 0 757,1-1-853,1-2 37,2-1-122,6-3 128,19-8-155,16-5 160,17-6-11,15-4 6,16-7 5,16-8 0,14-7 0,12-7 0,9-7 0,7-9 0,7-8 0,5-12 0,2-9 0,-1-3 74,1-2-58,-1-1-16,0-1 43,-2-2-54,-3 0 17,-3-1 68,-3 1 17,-1 2 112,-3 3-214,-5 3 32,-6 4-90,-3 2 16,-4 3 63,-2 0-20,-2 0 159,-5 3 32,-3 3-74,-3 3-6,-2 3-37,-1 2 43,-1-1-91,-1-1 101,-2-1-106,-3-2-6,-6 1 38,-4 2 21,-3 3-43,-3 2-21,2-2 43,1-1 21,-1-2-43,-2-2 91,-3-1-101,-5 0-6,-7 2 38,-5 3-54,-4 4 17,-4 6-6,-2 4 0,-1 4 0,0 3 0,-1-1 74,0-1-58,0-2-16,-1-1 43,2-3-54,0-2 17,0-1-6,0 2 0,-1 2 0,-3 5 0,-1 5 0,-3 5 0,-1 3 0,-1 3 0,0 0 74,-1 1-58,0-2-16,-1 0 43,0-1-54,-2 0 17,-1 1-6,-1 3 0,-1 0 0,0 3 0,-2 1 74,-3 2-58,-1 2-16,-3 2 43,-3 3-54,-2 0 17,-1 2-6,0 2 0,-1 1 74,2 1-58,0 1-16,3 0 43,2 0-54,2-1 17,1-1-6,0-1 0,2-3 74,2-1-132,1-2 42,0-1 21,-1-1 64,-1 2-53,-2 1 96,-3 2-101,-1 2 106,-2 2-106,-2 2 106,-1 3-106,-3 1-6,-3 2 113,-1 1-38,-3 1-22,0 1 49,0 2-91,1 0 101,-1 2-106,2 0 106,0 0-106,1-2-6,0 0-74,2-2 53,0 0 16,1-2 69,1 1-53,0 0-16,1 1 43,0 0 21,0 1-43,0 1 91,-1 1-101,-2 1-6,-1 0 38,0 1-166,-2-1 123,-1 1-5,0 1 74,-2 1-53,0 0 96,-2 2-101,-1 0 106,-2 0-31,-1 0 47,-2 1-11,-1 1 81,-1 0-59,-2 0 21,0 1-117,-2 0-42,0 0-70,0 0-27,0 1-447,0-1-65,0 0-421,-1-2-59,1-2-127,-2-3 47,-5-2-176,-6-2-26,-5-2 74,-4 0 118,0 1 1013,-1 2 880,4 2 453,1 3-90,3 2 37,4 2 123,1 2-43,1 0-731,0 1 475,-1 1-69,0 1-331,1 1 0,-1 0-203,1 0-37,1 0-118,1 0-15,0 1-118,2-1 65,1 0-177,2-1-26,1 0-38,1-1 112,0-1-111,1 0-1,2-3 0,0 0 108,2-2-108,2-1 0,1-1 113,2 0-38,3-1 53,3 0 64,2 0-53,3-1-16,3 1 43,1 1-54,-1-1 17,-2 1-6,-2 1 0,-3 0 74,-3 1 166,-2 1 107,-2 1 581,-2 3 186,-1 3-271,-1 3 48,-2 5-390,-1 5 22,0 5-369,-1 7-63,0 7 32,-1 6-33,-1 2-31,0 2-64,0-3 53,0-3-59,0-6-1477,0-7-139,0-8-202,1-6 75,3-8 1103,2-7 208,-3 0-7417,1-2-1094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7:00.0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5703.96875"/>
      <inkml:brushProperty name="anchorY" value="4763.4541"/>
      <inkml:brushProperty name="scaleFactor" value="0.5"/>
    </inkml:brush>
  </inkml:definitions>
  <inkml:trace contextRef="#ctx0" brushRef="#br0">359 4599 8704,'0'0'0,"0"0"3968,0 0-4107,0 0 800,0 0-666,0 0 0,0 0 10,1-2-10,6-5-107,5-4 32,5-5 58,6-6 54,4-5-10,5-6-28,3-3 49,3-3-54,3-2 17,1-1-6,2-2-112,1-2 106,1-3 1,1-6 0,1-5 5,1-6 74,0-6-132,0-3 42,0-3 21,0-2 64,-2-2-53,0-6-16,-2-8 43,-3-9 21,-3-5-43,-5-4-21,-5-1 43,-5 0 21,-4 2 32,-4 0 32,-3 2-80,-4 1-48,-3 4 123,-3 4-43,-4 6 53,-1 4-10,-4 3 5,-1 3 74,-3 2 17,-1 1 37,-4 0 144,-4 3 149,-4 2-143,-6 2 57,-2 3 172,-3 4 133,-1 4-773,0 3 15,1 4-116,1 4-49,2 2 112,3 3 1,4 2 42,1 0 69,1-1 171,0 0 107,1 0-241,-1 2 49,1 2-96,0 3 53,2 2-96,0 4 101,-1 3-106,-1 3-6,-3 2 112,-1 0-37,-5 0 203,-3-1 58,-5-2-5,-3-1 54,-2-1-12,-2 0 6,0 1 0,2 3 75,3 3-134,1 4 6,4 4-80,2 5 15,3 4-10,3 3 0,4 2-149,0 3 5,2 2 27,1 0-203,2 2 96,2-1-38,0 1 6,3-2 0,0 1 75,1 0-59,1 0-16,2 0 43,0 1-54,1 0-245,1-1 69,0 1-1493,1 0-106,0 0-1404,0-1-175,-1-3 2149,-4-1 384,1 0-12649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7:00.71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498.85938"/>
      <inkml:brushProperty name="anchorY" value="10155.46875"/>
      <inkml:brushProperty name="scaleFactor" value="0.5"/>
    </inkml:brush>
  </inkml:definitions>
  <inkml:trace contextRef="#ctx0" brushRef="#br0">53 476 8832,'0'0'0,"-4"6"4064,-3 3-3286,1-1 977,1 0-667,0 0 133,2-2-1056,-1-2-149,1-1-165,1-2 202,1 0 65,0-1 63,1-1 0,0 1-26,0-3-102,0-1-47,0-3-220,0-2-95,-1-2 458,0-2 38,0-1-400,-1-1-6,0 0 22,0 1 79,1 0 86,0 1 22,1-1 4,0 0 6,0 0 0,0-2 0,1-1 0,1-1 0,1-1 0,0 1 0,1-1 0,1 2 75,0 0-134,0 1 43,2 0 22,2 1-12,-1 0 6,1 0 0,2 0 75,3 0-134,3 0 43,2 0 22,2 1-12,1 1 6,2 1 75,1 2 165,2 1 107,-1 2-241,2 2 49,-2 1-171,-1 2-75,0 2 161,-2-1-22,-1 3-326,-1-1-84,-2 2 639,-2 0 54,-1 0-134,-4-1-69,-2 1-203,-1-1 81,-3 0-3067,-1-1-401,-2 0 2097,-3-1 357,-2 1-10249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7:02.1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5826.17969"/>
      <inkml:brushProperty name="anchorY" value="9761.62402"/>
      <inkml:brushProperty name="scaleFactor" value="0.5"/>
    </inkml:brush>
  </inkml:definitions>
  <inkml:trace contextRef="#ctx0" brushRef="#br0">1332 7352 10880,'0'0'0,"-3"10"5056,-5 6-5227,0 0 1120,-2-1-378,-2-3 245,-1-1-891,-2-1 27,-4 0 181,-2-2 347,1-2-320,1-1-21,1-2-624,-1-2 10,-1-1 699,-4-3 101,-5-4-287,-7-4 95,-6-4-106,-6-4-22,-6-3-336,-3-5-58,-4-2 256,-2-3-22,-3-5 166,-1-4 42,0-5-37,1-6-16,2-4 192,3-2-21,6-4-59,6-3-86,6-7-164,7-9 36,6-12-26,7-11 75,5-11 16,3-12 37,3-14-6,1-13 6,3-9-112,0-8 32,1-8 59,2 0-22,3 3 49,3 9-12,2 10 6,5 10 0,3 8 0,5 5 0,3 4-112,2 5 107,2 2 0,1 0-1,-2-2 6,0-1 0,-2 1 0,-3 4 0,-1 5 0,-4 6 0,-2 4 411,-2 2 69,0 0-293,0-1-38,1 2-112,1 0-26,0 3-416,1-1-1,1 2 236,0-1 20,2 0 566,1 1 43,0 3-683,1 4-107,-1 7 481,1 7 111,1 4-128,-1 2-37,1-2-394,0-3-12,1-5 124,-1-3 52,1-2 102,1 3 22,-1 4 303,0 7 107,0 7-571,-2 7-37,-1 6 134,-2 4-38,0 2 122,-1 2-26,-1-1 16,-1-3 0,0 0 0,-1-1 75,-1 3 90,-1 2 129,0 4-252,-1 5 12,-1 6-236,-1 5 17,-1 5-22,0 6 145,-2 6 330,0 2 138,-1 4-234,0 0-53,0 1-512,0 0-22,0 0-32,2-1 91,-1 1-2010,0 0-315,-1 1 1653,-1-5 176,1-1-11146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7:02.56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420.64844"/>
      <inkml:brushProperty name="anchorY" value="17959.70117"/>
      <inkml:brushProperty name="scaleFactor" value="0.5"/>
    </inkml:brush>
  </inkml:definitions>
  <inkml:trace contextRef="#ctx0" brushRef="#br0">34 143 10624,'0'0'0,"-3"11"4928,-2 9-4331,-1 1 1125,1-1-847,1-1 170,0-3-629,1-4 27,1-1-374,0-5-149,3-1-96,3-5-37,6-5 32,9-4 58,8-5 59,7-5 27,7-4-75,4-3 101,5-3 6,0 0 74,-2 2-128,-2 1 43,-5 3 96,-5 3 6,-6 5 191,-6 4 139,-4 5 533,-4 5 203,-1 6-314,-1 7 58,2 9-544,2 13 26,5 15-266,5 16-64,8 15 0,5 12-53,6 8-1408,7 7-123,6 6-5429,8 4-817,4 1 4812,-12-23-1697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9:2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5888,'-7'4'1215,"6"-3"-1096,0-1 0,1 1 0,-1-1 0,0 0 0,0 1 0,1-1 0,-1 1 0,0 0 0,1-1 0,-1 1 0,1 0 0,-1-1 1,1 1-1,-1 0 0,1-1 0,-1 1-119,1 0 224,0-1-219,0 0-117,0 0-117,0 0-6,0 0 96,1-1 75,0 1 87,-1-1 1,0 0-1,1 1 0,-1-1 0,1 1 0,-1-1 0,1 1 0,-1-1 0,1 1 0,-1-1 0,1 1 0,0-1 0,-1 1 0,1 0 0,0-1 0,-1 1 0,1 0 0,0 0 0,-1-1 0,1 1 0,0 0 1,0 0-1,-1 0 0,1 0 0,0 0 0,0 0 0,0 0-23,8 1 4076,-8-1-4204,3-5-161,-2 4-7774,-2 1 6074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1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1966 684 7552,'0'0'249,"0"1"1,0 0-1,0 0 1,0-1-1,0 1 1,0 0-1,-1 0 0,1-1 1,0 1-1,-1 0 1,1-1-1,0 1 1,-1 0-1,1-1 1,-1 1-1,1 0 1,-1-1-1,1 1 1,-1-1-1,0 1 1,1-1-1,-1 0 0,0 1 1,1-1-250,-21 9 5783,1-2-4940,-15 9 1437,-24 9-2280,-18 7 674,55-23-507,0-1-1,0-1 1,-1-1 0,-6 1-167,-20 4 283,-66 21 294,2-1-45,-107 16-532,175-43-7,-1-1 0,1-2-1,-1-2 1,1-2 0,0-2 0,0-2 0,-10-4 7,-62-19-63,2-5 0,-13-11 63,84 30-17,1-2-1,1-2 1,-34-22 17,56 29-50,0-1 0,1 0 0,0-2-1,1 0 1,1-1 0,1-1 0,1-1 0,-5-7 50,15 19-49,2-1 0,-1 1 1,1-1-1,0 0 1,0 1-1,1-1 0,0-1 1,1 1-1,0 0 0,0 0 1,0-1-1,1 1 1,1 0-1,-1 0 0,3-9 49,1-4-112,0 0 0,2 0 0,0 1-1,2 0 1,7-15 112,-8 22-38,0 0 0,1 0 0,1 1 1,0 0-1,0 0 0,1 1 0,1 0 0,0 1 0,0 0 1,1 1-1,1 0 0,-1 1 0,1 1 0,9-5 38,24-8-68,1 2-1,0 2 0,37-7 69,-75 21-5,60-14-7,0 2 0,1 4 0,1 3 1,0 2-1,45 5 12,37 5 35,-1 6-1,94 21-34,-239-31 1,78 14 740,68 23-741,-126-30 124,-1 2-1,0 1 0,-1 0 1,0 2-1,-1 1 0,0 1 1,16 14-124,-32-23 106,-1 1 0,0 0 0,-1 0 0,1 1-1,-1 0 1,-1 0 0,1 0 0,-1 1 0,-1-1 0,0 1 0,0 1 0,-1-1 0,0 0 0,0 1 0,-1-1 0,0 1 0,-1 0 0,0 3-106,-1 6 121,0-1 0,-1 1 0,-1-1 1,-1 1-1,-1-1 0,0 0 0,-2 0 0,0 0 0,-4 7-121,8-21 1,-61 141 371,47-112-621,-2-1 0,-1-1 1,-9 10 248,27-39-227,0 0 1,0-1 0,0 0 0,0 1 0,-1-1 0,1 0 0,0 1 0,-1-1 0,1 0 0,0 0 0,-1 0 0,1 0-1,-1 0 1,0-1 0,1 1 0,-1 0 0,0-1 0,1 1 0,-1-1 0,0 0 0,0 1 0,0-1 0,1 0 0,-1 0 0,0 0-1,0 0 1,1-1 0,-1 1 0,0 0 0,0-1 0,1 1 0,-1-1 0,0 0 0,1 1 0,-2-2 226,-3-2-1084,0 0-1,0-1 1,1 1 0,-1-1 0,1-1 0,0 1 0,1-1-1,-3-2 1085,-28-45-3898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14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1501 470 8960,'0'4'335,"0"-1"1,0 1-1,0 0 0,-1 0 1,1-1-1,-1 1 1,0 0-1,0-1 1,0 1-1,-1-1 0,1 0 1,-1 1-1,0-1 1,0 0-1,0 0 1,0 0-1,-1 0 0,1 0 1,-3 2-336,-37 52 2885,-5-14-2025,-1-1 0,-1-3 0,-3-2 0,-2-1-860,-25 16 245,9-4 379,-3-4 0,-12 3-624,61-35 98,-1-2 0,0 0 0,-1-2 0,0 0 0,0-2 0,0-1 0,-1-1 0,-22 1-98,22-5-45,1-1 1,0 0-1,-1-2 0,1-1 0,1-2 0,-1 0 1,1-1-1,0-2 0,0-1 0,1 0 0,1-2 1,0-1-1,0 0 0,2-2 0,-1-1 0,2 0 1,0-2-1,1 0 0,1-1 0,-11-16 45,14 16-137,1-2 0,1 0 0,0 0 0,2-1-1,1-1 1,0 1 0,2-2 0,0 1 0,-1-14 137,6 19-104,0 0 0,1-1 1,1 1-1,1 0 1,1-1-1,0 1 1,1 0-1,1 0 0,1 0 1,0 0-1,2 0 1,0 1-1,2-4 104,1 4-44,0 1 0,1 0-1,0 0 1,2 1 0,0 0 0,0 1-1,2 0 1,-1 1 0,2 1 0,-1 0-1,2 1 1,0 1 0,11-6 44,13-5-12,1 2 0,1 2 0,1 1 0,0 2 0,8 1 12,3 1-56,0 3-1,0 2 0,0 2 0,13 3 57,217 11 94,-270-8-108,33 1 164,-1 2 0,1 2 0,-1 2 0,40 13-150,-72-16 145,-1 0 0,0 1 0,0 0 0,-1 1 0,0 0 0,0 1 0,0 1 0,2 3-145,-6-5 163,-1 0 0,0 1 0,-1 0 0,0 0 0,0 0 0,-1 1 0,0 0 0,0 0 0,-1 0-1,0 1 1,-1-1 0,1 6-163,-1 0 188,0 0 1,-1 0-1,-1 0 0,-1 0 0,0 0 0,-1 0 1,0 0-1,-4 14-188,-1-1 23,-1-1 1,-1 0 0,-2 0-1,-4 7-23,12-28 221,-1 0-778,1 0 0,-1 0 1,0-1-1,0 1 0,-1-1 1,0 0-1,-1 2 557,4-6-183,0 0-1,-1 0 1,1 0 0,-1 0-1,1 0 1,-1 0 0,1 0 0,-1-1-1,1 1 1,-1-1 0,0 1-1,1-1 1,-1 1 0,0-1 0,0 0-1,1 0 1,-1 0 0,0 0-1,1 0 1,-1 0 0,0-1 0,0 1-1,1 0 1,-1-1 0,0 1-1,1-1 1,-1 0 0,1 0-1,-1 0 185,-36-20-1089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04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3000 5168 12032,'-2'9'920,"1"-7"-687,1 1 0,-1-1 0,1 1-1,-1-1 1,0 1 0,0-1 0,0 0 0,0 0-1,-1 1 1,1-1 0,0 0 0,-1 0 0,0 0-1,1-1 1,-1 1 0,0 0 0,0-1 0,0 1-1,-1 0-232,-13 9-50,0 1-1,2 1 1,-1 1-1,2-1 1,0 2-1,0 0 0,2 1 1,-7 10 50,-1 0 36,8-11 159,-1 0 0,-1-1 0,-1-1 0,0 0 0,0-1 0,-1-1 0,-1 0 0,0-1 0,0 0 0,-1-1-1,-14 4-194,-37 14 823,-2-2-1,0-4 1,-1-3-1,-1-4 1,-43 3-823,37-9 256,-1-4 0,0-3 0,1-4-1,-1-3 1,1-4 0,0-3 0,1-3 0,-24-11-256,41 7 146,1-3 0,1-2 0,1-3-1,2-2 1,0-3 0,-46-37-146,30 14 36,3-4 0,2-2 0,3-3 0,-30-43-36,7 1 29,5-5-1,5-2 1,6-4-1,-20-49-28,51 82 9,3-1-1,4-2 1,3-1-1,5-2 1,4 0-1,-8-84-8,12-8 13,9 0 0,7-1 0,9 1 0,7 0 0,9 1 0,7 2 0,26-68-13,56-156-72,-84 303 48,9-28-17,6 1 0,5 3 0,6 2 0,5 3 0,6 2 1,41-52 40,-32 65-47,4 2 1,4 4 0,56-47 46,-108 117-32,2 0-1,1 3 1,1 1 0,2 1 0,0 2 0,1 2-1,1 1 1,7 0 32,1 2-41,1 3 1,0 2-1,1 1 1,0 3-1,0 3 1,47 0 40,-15 5-70,0 3 1,-1 4 0,41 10 69,-62-5-44,0 3 0,-1 2 0,0 3 0,53 26 44,27 26-6,118 83 6,-167-95 0,-2 4 0,31 33 0,-59-44 0,-3 3 0,-3 3 0,30 41 0,-16-7 8,-4 2-1,34 72-7,-66-106 11,-3 2 0,-3 2 0,-2 0 0,-3 1 0,-2 6-11,-2 17 32,-3 1 1,-5 0-1,-3 0 1,-4 1-1,-9 74-32,-8-23 49,-6-2 0,-6 0 0,-18 45-49,-32 114 24,-63 221 176,65-266-120,-67 206-34,103-355 63,-4-2 0,-4-2 0,-22 27-109,69-127 0,-138 223 534,109-182-720,-3-1-1,-1-1 0,-1-2 0,-5 0 187,38-36-221,0-1-1,0 0 1,0 0 0,0 0 0,0-1-1,0 1 1,-1 0 0,1 0-1,0-1 1,0 1 0,-1-1 0,1 1-1,-1-1 1,1 1 0,0-1 0,-1 0-1,1 0 1,-1 1 0,1-1-1,-1 0 1,1-1 0,-1 1 221,-1-1-234,0 0 0,0 0-1,0-1 1,0 1 0,0-1 0,1 0 0,-1 0-1,1 0 1,-3-2 234,-33-33-971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22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6784,'4'11'2615,"4"0"-388,2-1-1534,-1 0 0,0 1-1,6 8-692,22 27 877,18 15 109,15 13-175,1-13-389,4-3-1,12 4-421,-6-5 80,-3 3 0,-3 4-80,272 237 96,28 19 483,-88-71-252,199 136-378,136 114-314,-282-226 337,86 76 942,-323-254-749,17 17-69,4-7 0,20 8-96,-38-38 221,-4 5-1,-3 5 0,7 15-220,-14-6 113,-12-10-55,4-4 1,64 47-59,94 43 164,-109-79-24,-107-71-91,-1 1 0,-1 1 0,11 14-49,33 31 162,-60-58-116,0 0 0,0 0 0,-1 1-1,-1 0 1,0 0 0,0 0 0,-1 1 0,0 0 0,-1 0 0,2 6-46,-2-5 15,1-2 1,1 1-1,0-1 1,5 9-16,12 19 12,-4-7-12,-13-21 0,0 0 0,0 0 0,-1 0 0,-1 1 0,2 0-15,0 0 0,0-1 0,1 1-1,0-1 1,1 0 0,0-1 0,0 0-1,1 0 1,0-1 0,1 0 0,0 0-1,0-1 1,0-1 0,3 1 15,-9-6 195,-5-2-4885,0 0-5065,-19-12 6683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23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0 542 9344,'2'4'1090,"-1"1"1,0-1 0,0 1-1,0-1 1,-1 1 0,0-1-1,0 1 1,0 3-1091,24-8 293,41 4-268,-1 2 1,0 3-1,16 6-25,80 11-10,-124-22 11,0-1 0,1-2 0,15-3-1,-47 2-8,0 0 0,0 0 0,0-1 0,0 0 0,0 0 0,0 0 0,0-1 0,0 1 0,0-1 0,-1 0 0,1-1-1,-1 1 1,1-1 0,-1 0 0,0 0 0,0 0 0,0 0 0,-1-1 0,1 0 0,-1 0 0,0 0 0,0 0 0,0 0 0,0-1-1,-1 1 1,0-1 0,0 1 0,0-1 0,0 0 0,-1 0 0,0 0 0,0 0 0,0-3 8,4-18 122,5-26-309,-2 0 0,0-31 187,-7 67-503,-1 0-1,-1 0 1,-1 0 0,0 0-1,-1 1 1,0-1 0,-1 1-1,-1 0 1,-1 0 0,-5-12 503,0 8-511,-1 0 1,-1 0 0,-2-1 510,-47-52-821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23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3613 8704,'4'5'4238,"8"-3"-3340,12-4-1165,-11-1 265,0 0-1,0 0 1,-1-2 0,0 0 0,11-5 2,61-37-92,-49 26 30,124-63-164,14 2 226,-11 6 471,33-27-471,58-59-12,43-49 12,-86 60-68,273-217 73,5-21 76,-149 122-44,332-230 20,51-41 24,-677 500-60,117-93 492,71-39-513,-80 73 1845,-152 97-1848,-1-1 0,0 1 0,1 0 0,-1-1 0,0 1 0,1 0 0,-1-1 1,0 1-1,1-1 0,-1 1 0,0-1 0,0 1 0,0 0 0,1-1 0,-1 1 0,0-1 0,0 1 0,0-1 1,0 1-1,0-1 0,0 1 0,0-1 0,0 1 0,0-1 0,0 1 0,0-1 0,0 1 0,0-1 0,0 1 1,-1-1-1,1 1 0,0-1 0,0 1 0,0-1 0,-1 1 0,1-1 0,0 1 0,-1 0 0,1-1 0,0 1 0,-1 0 1,1-1-1,-1 1 0,1 0 0,0-1 0,-1 1 3,-23-18-2228,18 14 1614,-96-70-5375,37 33 4757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8:24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11776,'1'2'250,"0"-1"0,0 1-1,0-1 1,0 1 0,0 0 0,0-1 0,-1 1 0,1 0 0,0 0 0,-1-1 0,0 1 0,1 0 0,-1 0 0,0 0 0,0 0 0,0-1 0,0 1 0,0 0-251,-1 2 240,-1-1 0,1 1 0,-1-1 0,1 0 0,-1 1 0,0-1 0,-2 2-239,-8 15 911,11-18-780,0-1-1,0 1 1,1-1 0,-1 1-1,1-1 1,-1 1-1,1-1 1,-1 1 0,1-1-1,0 1 1,0 0-1,0 0-130,0-1 27,0-1 0,0 1 0,0 0 0,0-1 0,0 1 0,1-1 0,-1 1 0,0-1 0,0 1 0,1-1 0,-1 1 0,0-1 0,1 0 0,-1 1 0,1-1 0,-1 1 0,0-1 0,1 0-1,-1 1 1,1-1 0,-1 0 0,1 0 0,0 1-27,3 0-20,0 0-1,0 0 1,1-1 0,-1 1-1,0-1 1,0 0-1,1 0 1,0-1 20,7 1-77,51-3-112,0-3 1,48-12 188,53-5 83,-137 20-122,-14 1 93,1 1 0,-1 0 0,1 1 0,-1 1 0,7 1-54,-15-2 86,0 2 1,-1-1-1,1 0 0,0 1 0,-1 0 0,0 0 0,1 0 1,-1 1-1,0 0 0,0 0 0,0 0 0,0 0 1,-1 0-1,0 1 0,1-1 0,-1 1 0,2 3-86,5 10 249,1 1 0,-2 0-1,-1 0 1,0 1 0,-1 1-1,-1-1 1,-1 1 0,0 0-1,0 11-248,3 39 254,-3 0-1,-4 6-253,0-76 2,-2 154-2061,-19 146 2059,16-262-859,-2 15-1658,1 29 2517,9-17-704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1022 12928,'18'25'6266,"47"-15"-7285,230 15 923,79-4 629,-198-15-84,621 12 444,-441-13-677,51-3 257,-242-3-354,34-4 39,131-22-158,194-57 50,-422 65 20,165-37 100,1-5-113,-67 17 345,12-14-402,-4-10 581,156-75-581,-246 94 330,6 4-330,62-24 385,240-113-183,-362 153-176,1 2-1,1 3 0,2 4 1,11-1-26,24 1 31,145-25 418,-184 32-340,1-1-917,-20 11-8866,-41 2 4378,1-4 1952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5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11904,'1'4'1048,"3"9"1772,-4-12-2754,0-1 1,0 0-1,0 0 1,0 0 0,0 1-1,0-1 1,0 0-1,0 0 1,0 1-1,0-1 1,0 0 0,0 0-1,0 0 1,0 1-1,0-1 1,0 0-1,0 0 1,0 1 0,0-1-1,0 0 1,0 0-1,0 0 1,0 1-1,-1-1 1,1 0-1,0 0 1,0 0 0,0 0-1,0 1 1,0-1-1,-1 0 1,1 0-1,0 0 1,0 0 0,0 0-1,-1 0 1,1 1-1,0-1 1,0 0-1,0 0 1,-1 0 0,1 0-1,0 0-66,-1 0 1189,1 0 75,0 0-1175,0 0-1,0 1 1,0-1-1,0 0 1,0 0 0,0 0-1,1 1 1,-1-1-1,0 0 1,0 0-1,0 0 1,0 0-1,1 1 1,-1-1-1,0 0 1,0 0-1,0 0 1,0 0-1,1 0 1,-1 0-1,0 1 1,0-1-1,1 0 1,-1 0 0,0 0-1,0 0 1,0 0-1,1 0 1,-1 0-1,0 0 1,0 0-1,1 0 1,-1 0-1,0 0 1,0 0-1,0 0 1,1 0-89,16-3 782,23-10-1714,-30 9 1300,7-1-390,-1 1 1,1 1 0,-1 1 0,1 0 0,0 1-1,4 1 22,34 2 255,13 3-255,-56-3 97,-9-2-17,0 1 0,0-1 0,0 1 0,0 0 0,0 0 1,0 0-1,0 0 0,0 1 0,0-1 0,0 1 0,-1 0 1,1 0-1,-1 0 0,1 0 0,-1 0 0,0 0 0,0 1 1,0-1-1,0 1 0,0-1 0,-1 1 0,2 2-80,2 7 249,0 0-1,0 0 1,-2 0-1,1 1 1,-2 1-249,6 15 124,-5-12-73,0 1-1,-2 0 0,0 0 1,0 0-1,-2 0 1,0 0-51,-1 29 49,2 175-4017,0-219 444,0-8 1294,0-9 1040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3255 10496,'-4'3'1232,"3"-1"-833,0-1 0,0 0 1,-1 1-1,1-1 0,0 0 0,-1 1 1,1-1-1,-1 0 0,0 0 0,1 0 1,-1 0-1,0 0 0,0-1 1,1 1-1,-2 0-399,13 2-42,0 0 1,0-1-1,1 0 0,-1 0 1,0-1-1,1-1 0,-1 0 1,4 0 41,22 1-110,349 29-79,185 9 996,-390-34-1025,1-9-1,30-10 219,556-47 358,-738 59-361,108-6-17,0-6 0,89-23 20,-154 21 49,35-7 401,-2-4 0,66-28-450,-112 28-219,-3-3 0,0-1 0,10-11 219,32-19-377,173-105 1037,-190 110-510,-3-3 0,17-20-150,-22 13-68,164-142 81,-138 128 79,54-30-92,-88 65 5,69-43-53,30-20-529,-50 30 920,5-5-37,12-19-306,68-49 104,-165 129-27,2 1 0,1 1 0,0 2-1,14-3-76,157-50 358,-202 70-356,52-17 101,6-1 125,30-14-228,-70 22-10,-1-1 0,0-1 0,-1-1-1,-1-1 1,0-1 0,-1-1 0,-1-1 0,0 0 0,11-16 10,102-114 7,197-213-25,-240 259 232,-3-4-1,15-35-213,-89 124-7,-8 10 11,1 0 1,-1 1 0,1 0-1,1 0 1,5-6-5,16-19 154,-24 27-107,0 0-1,0 0 1,1 0-1,-1 0 1,1 0-1,0 1 0,0-1 1,0 1-1,0 0 1,2 0-47,3-3 147,-7 5-136,-1 0 0,1 0 0,0 0 1,-1 0-1,1 1 0,0-1 0,-1 0 1,1 1-1,0-1 0,0 1 1,0 0-1,-1-1 0,2 1-11,0 0 44,-1 0 1,0-1-1,1 1 0,-1-1 0,0 0 1,0 1-1,1-1 0,-1 0 1,1-1-45,-1 1 36,1 0 0,-1-1 0,0 2 1,1-1-1,-1 0 0,1 0 1,-1 1-1,1-1 0,1 1-36,20 0 279,0 1 1,1 0-1,-1 2 0,0 1 0,-1 1 0,21 7-279,10 4 314,47 8-314,-52-14 83,-1 3 0,37 14-83,-6 0 139,2-4-1,0-3 1,1-4 0,65 4-139,-131-18 0,42 5 144,38-1-144,-94-6-192,-2 0-379,0 0-464,17-6-7364,-14 5 8024,-1 0 0,1 0 0,-1 0 0,1 0 0,-1-1 0,1 1 0,-1 0 0,0-1 0,0 0 0,1 0 375,20-23-1754,0-3 906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0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9472,'-19'40'3203,"12"-27"-2194,1 0-1,0 1 0,1 0 0,0 0 0,1 0 0,0 0 1,2 1-1,-1 6-1008,3-20-6,0-1 1,0 1 0,0-1-1,0 1 1,1-1-1,-1 0 1,0 1 0,0-1-1,1 1 1,-1-1-1,0 0 1,0 1 0,1-1-1,-1 0 1,0 1 0,1-1-1,-1 0 1,1 1-1,-1-1 1,1 0 0,-1 0-1,0 1 1,1-1-1,-1 0 1,1 0 0,0 0 5,20 5-102,28-4-61,-43-1 130,277 7 172,-202 3 207,-38-3 737,-41-6-950,0-1 0,0 0 0,0 0 0,0 1 0,0-1-1,-1 1 1,1 0 0,0-1 0,0 1 0,0 0 0,-1 0 0,1 0-1,-1 0 1,1 1 0,-1-1 0,1 0 0,-1 1 0,0-1 0,1 1-1,-1-1 1,0 1 0,0 0-133,0 0 139,0 1 0,0 0 0,0 0 0,-1 0 0,1-1 0,-1 1 0,0 0 0,0 0 0,0 0 0,0 0 0,0 0 0,-1 0 0,0 2-139,-2 8 246,-1 0 1,-1 1 0,0-1-1,-1-1 1,-4 7-247,-20 36 756,-22 29-756,35-60-1232,-1-1 1,-1-1-1,0 0 0,-14 9 1232,31-29-472,0 0 1,0 0-1,-1 0 0,1-1 0,-1 1 0,0-1 0,1 0 0,-1 0 1,0 0-1,0 0 0,0 0 0,0 0 0,0-1 0,0 0 0,-1 1 472,-2-2-475,-1 1 0,1-1-1,0 0 1,0 0-1,0-1 1,-5-1 475,-38-16-1125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2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1177 8704,'-6'10'2008,"3"-2"2585,13-5-3008,22-1-1620,-1 1-1,0 2 1,19 5 35,0 1 53,141 28 335,61 12 413,45-7-524,137-3-277,82-25-485,122-26 485,-387-9 264,-1-11 0,226-57-264,-362 57-49,84-33 49,105-56 620,76-18-257,7 21 118,-212 65-312,-100 29-124,238-72 267,152-65 354,-259 79-206,41-30-460,-98 45 96,90-26-96,46-5 229,-205 66 294,-71 29-1422,-8 1 619,1 0 0,-1 0 1,1 0-1,0 0 0,-1 0 0,1-1 1,-1 1-1,1 0 0,-1 0 1,1 0-1,-1-1 0,1 1 1,-1 0-1,1 0 0,-1-1 1,1 1-1,-1 0 0,1-1 1,0 0 279,3-3-784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2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12928,'0'13'4202,"0"-10"-2549,0-3-815,0 0-209,0 0 230,0 0 229,0 0-144,6 12 426,10-8-1498,1-1-1,0-1 0,0 0 0,0-1 1,9-1 128,9 1-125,72 2 117,-42-3-85,48 8 93,-109-8 5,16 3 210,1 0-1,-1 1 1,0 1 0,10 4-215,-25-7 121,1 0 0,-1 0 0,0 1 1,0 0-1,0 0 0,0 0 0,-1 1 0,1 0 0,-1 0 1,0 0-1,0 0 0,0 1 0,0-1 0,-1 1 1,0 0-1,0 0 0,0 0 0,-1 1-121,6 14 230,-1 2 0,-1-1 0,-1 1 0,-1 0 0,-1 0 0,-1 0-1,-1 7-229,-1 45 385,-6 38-385,6-110 6,-6 63-98,-2 1-1,-11 36 93,8-59-2097,-2 0 1,-10 21 2096,16-49-1062,0-1 1,-2 0 0,1-1-1,-2 1 1,0-2 0,0 1-1,-1-1 1,-2 0 1061,-27 37-1002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05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2268 3535 14464,'-82'28'6299,"-116"24"-6929,127-38 1692,0-4 1,-28-1-1063,-145 1 2741,156-8-2215,1-1 180,-1-4 1,-67-11-707,128 9 1,0-2-1,0 0 1,1-2 0,0 0 0,1-2-1,0-1 1,1-1 0,0-1 0,1-1 0,1-2-1,0 0 1,-4-5-1,-25-27-40,2-2-1,2-2 1,-40-59 40,33 35 0,3-1 0,-12-33 0,-24-51 269,-23-71-269,80 159 9,3-1-1,3-2 1,3-1 0,-3-40-9,6-20-187,6-10 187,7 52-62,4 0 0,5 0 0,5-16 62,1 12-21,4 1 0,4 1 0,26-79 21,-27 124-12,2 1-1,2 1 1,2 1-1,2 1 1,3 1 0,1 2-1,31-37 13,-6 23-44,1 3 0,4 2 0,1 2 0,44-26 44,-58 47-56,2 3 1,1 2-1,1 1 0,1 3 1,1 3-1,1 1 0,1 3 1,0 2-1,53-5 56,-45 11-50,0 2 1,0 4 0,0 2 0,0 3-1,0 2 1,0 4 0,-1 2-1,50 16 50,-58-10-17,0 3-1,-2 2 0,0 2 1,31 22 17,183 129 35,-198-128-16,-41-29-16,97 69-93,9 15 90,-94-70-18,-2 2 0,-1 2 1,-1 1-1,-3 1 0,12 19 18,-1 10 14,-3 2 0,-3 2 0,-3 1 0,-3 1 0,16 64-14,-29-75 46,-4 1 1,-2 1 0,-2 0-1,-4 1 1,-3-1 0,-2 1 0,-3-1-1,-7 38-46,-3-23 29,-3 0-1,-3-2 0,-3 0 1,-4-1-1,-4-1 1,-29 52-29,-40 49 67,-80 103-67,79-126 50,64-98-47,-79 119 120,87-136-14,-1-2 0,-2-1 0,-15 12-109,-18 4 186,44-36-153,15-11-178,-1 0 0,0 0 1,0 0-1,0-1 0,0 0 1,-1 0-1,1-1 0,-1 1 0,0-1 1,0-1-1,1 1 0,-1-1 0,0-1 1,0 1-1,0-1 0,0 0 1,0-1-1,0 0 0,0 0 0,0 0 1,0-1-1,-1 0 145,-47-17-1013,-6-5 479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 8320,'1'0'193,"-1"1"-1,0-1 1,1 1 0,-1-1 0,0 0 0,1 1 0,-1-1 0,0 1-1,1-1 1,-1 0 0,1 1 0,-1-1 0,1 0 0,-1 1 0,1-1-1,-1 0 1,1 0 0,-1 0 0,1 1 0,0-1-193,17-6-66,-1 0 19,19 3 5,0 1 0,-1 2 0,1 2 42,32 0-34,-11-2 204,1 2 1,-1 3 0,41 10-171,-89-14 219,-1 1 0,1 1 0,-1 0 0,0 0 1,0 0-1,-1 1 0,1 0 0,-1 1 1,1 0-1,2 2-219,-6-3 234,0 0 0,-1 0 1,1 0-1,-1 1 0,0-1 1,0 1-1,0 0 0,-1 0 1,1 0-1,-1 0 0,0 0 1,-1 0-1,0 1 0,1-1 0,-1 1 1,-1 3-235,3 38 1562,-2 35-1562,-3-54-21,2 0 0,1 0-1,1 0 1,2 0 0,1 0-1,5 18 22,14 15-24,-15-41 52,-1 1-1,-1-1 1,2 14-28,-8 9 287,-1-26 7,-6-2-56,6-14-222,-1 0-1,0 0 0,1 0 1,-1 0-1,1 0 0,-1 0 1,1 0-1,-1 0 0,1 1 1,0-1-1,0 0 0,-1 0 1,1 1-16,0-1 7,0 0 0,0 0 0,0 0 0,-1 1 0,1-1 1,0 0-1,-1 0 0,1 0 0,0 0 0,-1 0 0,0-1 0,1 1 0,-1 0 1,1 0-1,-1 0 0,0 0 0,0-1 0,0 1 0,1 0 0,-1-1 1,0 1-1,0 0 0,0-1 0,0 1 0,0-1 0,0 0 0,0 1 1,0-1-1,0 0 0,0 1 0,0-1 0,0 0 0,-1 0-7,-6 1 90,0 0 0,0-1-1,0 0 1,-4-1-90,-1 1-2,-127-8-6,-3 1 346,84 9-27,1 3 1,-1 2-1,-15 6-311,58-9 116,0 1 1,1 1-1,-1 0 1,-5 4-117,-35 13-877,56-23 767,0 0 1,-1 0-1,1 0 1,0 0-1,0 0 0,0 0 1,0 0-1,0 0 0,0 0 1,0 0-1,0 0 1,-1 0-1,1 0 0,0 0 1,0-1-1,0 1 0,0 0 1,0 0-1,0 0 1,0 0-1,0 0 0,0 0 1,0 0-1,0 0 1,0 0-1,0 0 0,-1-1 1,1 1-1,0 0 0,0 0 1,0 0-1,0 0 1,0 0-1,0 0 0,0 0 1,0 0-1,0-1 1,0 1-1,0 0 0,0 0 1,0 0-1,0 0 0,0 0 1,1 0-1,-1 0 1,0 0-1,0-1 0,0 1 1,0 0-1,0 0 0,0 0 1,0 0-1,0 0 1,0 0-1,0 0 0,0 0 1,0 0-1,0 0 1,1 0-1,-1 0 0,0-1 110,6-12-3466,12-14-1826,2 6 2615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9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7808,'1'1'235,"-1"-1"-1,0 1 1,0 0 0,1 0 0,-1-1 0,1 1 0,-1 0 0,1-1-1,-1 1 1,1 0 0,-1-1 0,1 1 0,-1-1 0,1 1-1,0-1 1,-1 1 0,1-1 0,0 1 0,0-1 0,-1 0 0,1 1-1,0-1 1,0 0 0,-1 0 0,2 0-235,25 7 430,-24-6-363,48 6 269,2-2 1,47-1-337,-15-2 153,48 0-88,30 3-28,212 4 1376,-341-3-379,-33-6-1236,-1 0-561,0 0-1679,-2-3-1187,-4-3 2677,1 1 434,-11-17-527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39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8320,'-2'25'3211,"1"-22"-2789,0-1 0,0 1 0,1 0-1,-1 0 1,1 0 0,0 0 0,0 0 0,0 0 0,0 0-1,1 0 1,-1 0 0,1 0 0,0 0 0,0-1-1,0 1 1,0 0 0,0 0 0,0-1 0,1 1-1,1 1-421,15 13-12,0-1 0,1-1 0,1 0 0,0-2 0,1-1 0,16 7 12,14 10 14,5 3 155,-21-13 263,-2 1 0,0 2 1,-1 1-1,1 3-432,-31-23 158,1 0 0,0 0 0,-1 1-1,1-1 1,-1 1 0,0 0 0,0 0-1,-1 0 1,1 0 0,-1 0 0,0 0-1,0 0 1,0 0 0,0 0 0,-1 1-1,0-1 1,0 0 0,0 0-1,0 1 1,-1-1 0,0 2-158,-2 11 202,0 0 1,-2 0-1,0-1 1,-4 9-203,-117 284-1995,125-306 1951,-2 4-923,1 0 0,-1 1 1,1-1-1,1 1 1,-1 1 966,2-6-523,0-1 1,0 0-1,0 1 1,0-1-1,1 0 1,-1 1-1,1-1 1,-1 0-1,1 0 1,0 1-1,0-1 1,0 0-1,0 0 1,0 0-1,0 0 1,1 0-1,-1 0 1,1 0-1,-1-1 523,26 24-4266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34 112 4992,'0'0'1589,"0"0"-816,0 0 305,0 0 378,0 0 346,0 0 198,0 0-122,0 0-263,0 0-665,0 11 1348,2 5-1976,1 0 0,0 0-1,1 0 1,0-1-1,1 1 1,2 1-322,0 2 65,51 123 32,-10-28-471,-45-103 92,0-6-226,11-4-547,-14-1 1017,186-6-2127,-134 7 1813,-12 0 600,0-1 0,20-5-248,-49 4-58,1-1 0,-1 0 1,0-1-1,-1 0 0,1-1 1,0 0-1,-1 0 0,0-1 0,0-1 1,-1 0-1,1-1 58,-5 3-63,0-1-1,0 0 1,-1 0 0,1 0 0,-1 0-1,-1-1 1,1 0 0,-1 0-1,0 0 1,0 0 0,0 0-1,-1-1 1,0 1 0,-1-1-1,1-4 64,2-13 24,-1 0-1,-2 0 0,-1-16-23,1 26 68,-2-1-1,0 0 0,0 1 1,-3-10-68,2 18 155,0 1 0,0-1 0,0 1 1,0 0-1,-1 0 0,0 0 1,0 0-1,-1 0 0,1 0 0,-1 1 1,0 0-1,0 0 0,-1-1-155,-8-7 182,0 2 0,-1-1-1,0 2 1,-1 0 0,0 0 0,0 2-1,-1 0 1,0 0 0,0 2-1,0 0 1,-1 1 0,1 0 0,-5 1-182,-11-1 100,20 2-13,-1 0 0,0 1-1,0 1 1,1 0 0,-1 1 0,0 0 0,0 1-1,-1 0-86,-12 5 103,2 1 1,-1 1-1,1 1 0,1 1 0,0 1 0,0 1 0,1 1 0,1 1 0,-5 6-103,-51 49-1371,61-55-2701,0 1-3711,15-15 4242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1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8704,'0'0'125,"0"1"0,0-1 0,0 0 0,0 0 0,0 0 0,0 0 0,0 0-1,0 0 1,0 0 0,-1 0 0,1 0 0,0 1 0,0-1 0,0 0 0,0 0 0,0 0 0,0 0 0,0 0 0,0 0 0,0 0 0,0 0 0,0 0 0,0 0 0,0 0 0,0 0 0,-1 1 0,1-1 0,0 0 0,0 0 0,0 0 0,0 0 0,0 0 0,0 0 0,0 0 0,0 0 0,-1 0 0,1 0 0,0 0 0,0 0-1,0 0 1,0 0 0,0 0 0,0 0 0,0 0 0,0 0 0,0 0 0,-1-1 0,1 1 0,0 0 0,0 0 0,0 0 0,0 0 0,0 0 0,0 0 0,0 0 0,0 0-125,-9 0 7814,4 10-7288,2 0-285,2 1-1,-1-1 1,1 1 0,1 0-1,0-1 1,1 7-241,0 10 81,2 73 7,13 83-88,27 98-344,-34-224 243,-1 4-191,-5-36-1261,0 0 1,7 22 1552,-4-34-2605,-6-13 2501,1 1 0,-1-1 0,0 0 0,0 0 0,0 1 0,1-1 0,-1 0 0,0 0 0,1 0 1,-1 0-1,0 1 0,0-1 0,1 0 0,-1 0 0,0 0 0,1 0 0,-1 0 0,0 0 0,1 0 0,-1 0 0,0 0 0,1 0 0,-1 0 0,0 0 0,1 0 0,-1 0 1,0 0-1,1 0 0,-1 0 0,0 0 0,1-1 0,-1 1 0,0 0 0,0 0 0,1 0 0,-1 0 0,0-1 0,1 1 104,10-13-2234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10112,'0'0'99,"1"0"0,-1 0 0,0 0 0,0 0 1,0 0-1,1 0 0,-1 0 0,0 0 0,0 0 1,0 0-1,0 0 0,1 0 0,-1 0 0,0 0 0,0 0 1,0 0-1,0 0 0,1 0 0,-1 0 0,0 0 1,0 1-1,0-1 0,0 0 0,1 0 0,-1 0 1,0 0-1,0 0 0,0 0 0,0 1 0,0-1 0,0 0 1,0 0-1,1 0 0,-1 0 0,0 0 0,0 1 1,0-1-1,0 0 0,0 0 0,0 0 0,0 1 1,0-1-1,0 0 0,0 0 0,0 0 0,0 0 0,0 1 1,0-1-1,0 0 0,0 0 0,0 0-99,0 1 56,0-1-1,0 0 0,-1 0 1,1 1-1,0-1 0,0 0 1,0 0-1,0 0 1,0 1-1,1-1 0,-1 0 1,0 0-1,0 1 0,0-1 1,0 0-1,0 0 1,0 0-1,0 1 0,0-1 1,0 0-1,1 0 0,-1 0 1,0 0-1,0 1 0,0-1 1,0 0-1,1 0 1,-1 0-1,0 0 0,0 0 1,0 1-1,0-1 0,1 0 1,-1 0-1,0 0 1,0 0-1,1 0 0,-1 0 1,0 0-1,0 0 0,0 0 1,1 0-1,-1 0 1,0 0-1,0 0 0,1 0 1,-1 0-1,0 0 0,0 0 1,0 0-1,1 0-55,63 0 258,-7 1-315,-1-2 0,28-6 57,-30 0-163,37-6-25,0 4 0,13 4 188,-100 5 64,-1 0 0,1 0 0,0 0 0,-1 1 0,1-1-1,-1 1 1,0 0 0,1 0 0,-1 0 0,1 0 0,-1 1-1,0-1 1,0 1 0,0 0 0,0 0 0,0 0-1,0 0 1,-1 0 0,1 1 0,-1 0 0,1-1 0,-1 1-1,0 0 1,0 0 0,0 0 0,0 0 0,-1 0 0,1 0-1,-1 1 1,0-1 0,0 2-64,12 37 320,-2 1-1,-3 1 1,-1 0-1,0 29-319,-3-37 13,-1-14-307,13 147 925,-12-53-5656,-5-111 4412,-4-5 309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2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12800,'37'21'4202,"-35"-20"-3909,0 1 0,0-1 0,1 0 0,-1 0 0,0 0 0,1-1 0,-1 1 0,1 0 0,-1-1 0,1 0-293,3 0-125,0 0-1,-1 0 1,1-1 0,-1 1-1,6-2 126,1-1 161,46-5-338,90-15 50,20-11 127,-112 21-10,52-14-332,-91 23 138,-14 3 1,1 1 0,-1-1-1,0 0 1,0 0 0,0 0 0,0 0 0,0-1 0,0 1 0,2-2 203,-5 2-42,0 1 1,0 0-1,1 0 0,-1 0 1,0 0-1,0 0 0,0 0 0,0 0 1,0 0-1,0-1 0,0 1 1,0 0-1,0 0 0,0 0 0,1 0 1,-1 0-1,0-1 0,0 1 0,0 0 1,0 0-1,0 0 0,0 0 1,0 0-1,0-1 0,0 1 0,0 0 1,0 0-1,0 0 0,0 0 1,0 0-1,0-1 0,0 1 0,-1 0 1,1 0-1,0 0 0,0 0 1,0 0-1,0 0 0,0-1 0,0 1 1,0 0-1,0 0 0,0 0 1,-1 0-1,1 0 42,-9-5-1088,-22-4 208,-11-2 427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2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8832,'1'4'478,"1"-1"0,-1 1 0,0-1 0,-1 1 0,1 0 0,-1-1 0,1 1 0,-1 0 0,0-1 0,-1 4-478,1 7 2062,0-13-1900,0-1 1,0 1-1,0-1 0,0 1 1,-1-1-1,1 1 0,0-1 0,0 1 1,0-1-1,-1 1 0,1-1 0,0 1 1,0-1-1,-1 0 0,1 1 1,0-1-1,-1 1 0,1-1 0,-1 0 1,1 1-1,-1-1-162,1 0 111,-1 1-1,1-1 1,0 0-1,-1 1 1,1-1-1,-1 1 1,1-1-1,0 0 1,-1 1-1,1-1 1,0 1 0,0-1-1,-1 1 1,1-1-1,0 1 1,0-1-1,0 1 1,0-1-1,0 1 1,-1-1-1,1 1 1,0 0-111,5 100 3193,1-49-2855,12 45-338,-16-81-235,3 12-497,-5-27 471,0 0-1,0 0 1,0 0-1,1 0 1,-1 0-1,0 0 1,1 0-1,-1 0 0,1 0 1,-1-1-1,1 1 1,0 0-1,-1 0 1,1 0-1,0-1 1,-1 1-1,1 0 1,0-1-1,0 1 0,0 0 262,10-3-1813,0-11 843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11008,'1'1'314,"-1"0"1,0 0 0,0-1 0,0 1 0,0 0-1,0 0 1,0-1 0,0 1 0,0 0 0,0 0-1,0 0 1,0-1 0,-1 1 0,1 0 0,0-1-1,0 1 1,-1 0 0,1-1 0,-1 1-315,1 0 250,-1 0 0,1 0-1,-1 1 1,1-1 0,0 0 0,-1 0 0,1 0-1,0 0 1,0 0 0,0 0 0,0 1 0,0-1 0,0 0-1,0 0 1,0 0 0,1 1-250,5 20 695,1-1 1,1 0-1,3 4-695,-4-11-133,1-1 0,0 0 1,0 0-1,1-1 0,1 0 0,0 0 1,1-1-1,3 2 133,-4-5-394,-1 1 0,-1-1 0,1 1 0,-2 1 1,1 0-1,-1 0 0,3 6 394,-9-15-62,-1 1 0,1-1 0,-1 0 0,1 0 0,-1 0 0,0 0 0,0 1 0,1-1 0,-1 0 0,0 0 0,0 1 0,0-1 0,0 0 0,-1 0 0,1 1 0,0-1 0,0 0 0,-1 0 0,1 0 0,-1 1 0,1-1 1,-1 0-1,1 0 0,-1 0 0,0 0 0,1 0 0,-1 0 0,0 0 0,0 0 0,0 0 0,0-1 0,0 1 0,0 0 0,0 0 0,0-1 0,0 1 0,0-1 0,-1 1 62,-6 3-487,-1 0-1,1-1 1,-1 0-1,0-1 1,-1 0 487,-1 1-504,-7 2 223,1 1 0,0 1 1,-13 7 280,13-4 863,1-1 1,1 2 0,0 0 0,0 1 0,1 1 0,0 0-864,14-13-25,0 0 0,-1 0 0,1 1 0,0-1 0,-1 0 0,1 0-1,0 0 1,-1 1 0,1-1 0,0 0 0,0 0 0,-1 0 0,1 1 0,0-1 0,0 0 0,0 1-1,-1-1 1,1 0 0,0 1 0,0-1 0,0 0 0,0 1 0,0-1 0,-1 0 0,1 1 0,0-1 0,0 0-1,0 1 1,0-1 0,0 0 0,0 1 0,0-1 0,0 0 0,0 1 0,1-1 0,-1 0 0,0 1 0,0-1-1,0 0 1,0 1 0,0-1 0,1 0 0,-1 1 0,0-1 0,0 0 0,0 1 0,1-1 0,-1 0-1,0 0 1,0 0 0,1 1 0,-1-1 0,0 0 0,1 0 0,-1 0 0,0 1 0,1-1 0,-1 0 0,0 0-1,1 0 1,-1 0 0,0 0 0,1 0 0,-1 0 0,0 0 0,1 0 0,-1 0 0,0 0 0,1 0 25,32 0-906,-24-1 914,297 1 291,-305 1-235,-1-1 0,1 0 1,0 0-1,-1 0 0,1 1 1,-1-1-1,1 0 1,-1 0-1,1 1 0,-1-1 1,1 1-1,-1-1 1,1 0-1,-1 1 0,1-1 1,-1 1-1,0-1 1,1 1-1,-1-1 0,0 1 1,1-1-1,-1 1 1,0 0-1,0-1 0,0 1 1,0-1-1,1 1 0,-1 0 1,0-1-1,0 1 1,0-1-1,0 2-64,0 23 365,0-19-348,-3 48 155,-8 49-172,2-23 9,5-41-91,-1 8 82,2 1-1,2 21 1,1-55-38,2-1-1,-1 1 0,1-1 1,1 1-1,1-1 1,0 0-1,0 0 0,1 0 1,1-1-1,5 10 39,-9-19-87,0 0 0,1 0 1,-1 0-1,0 0 0,1-1 0,-1 1 0,1 0 0,0-1 0,0 0 0,0 0 1,0 0-1,0 0 0,1 0 0,-1-1 0,1 1 0,-1-1 0,1 0 1,-1 0-1,1 0 0,0-1 0,-1 1 0,1-1 0,2 0 87,-2 0-50,0-1 0,0 1 0,0-1 0,0 0 0,0-1-1,0 1 1,0-1 0,-1 0 0,1 0 0,0 0 0,-1 0 0,1 0 0,-1-1-1,0 1 1,0-1 0,0 0 0,0 0 0,-1 0 0,1-1 0,-1 1 0,2-3 50,-1 0-15,0 0 1,-1-1 0,1 1-1,-1-1 1,0 0 0,-1 1-1,0-1 1,0 0 0,0 0-1,-1 0 1,0 0 0,0 0 0,-1 0-1,0 0 1,0 0 0,0 1-1,-1-1 1,-1-1 14,-2-9 232,-1 1 1,-1 0-1,0 0 0,-2 1 0,1 0 1,-10-11-233,7 11 287,0 2 1,0-1 0,-2 2-1,1 0 1,-1 0 0,-1 1-1,-7-4-287,16 12 87,1 0-1,-1 0 1,0 0-1,0 1 1,0 0-1,0 0 1,0 0-1,0 1 1,-1 0-1,1 0 1,0 0-1,-1 0 1,1 1-1,-1 0 1,1 0-1,-1 0 1,1 1-1,-1 0 0,1 0 1,0 1-1,-1-1 1,1 1-1,0 0 1,0 0-1,-3 3-86,-10 4 94,14-8-183,0 1-1,1-1 1,-1 1 0,1 0-1,0 1 1,-3 1 89,5-3-699,8-7-645,1 2 1252,0 1 0,0 0 0,0 0 1,0 0-1,1 1 0,3 0 92,7-2-25,37-8 1159,57-3-1134,-34 5-121,-57 7-8,63-11-855,-74 11-1066,0 0 0,0-1 0,7-3 2050,-7-1-1990,-4-6 940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3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9984,'0'63'5477,"0"-61"-4805,0-2-411,0 0-208,7-1-324,129-39 201,-23 9 555,-95 25-906,1-1 0,-1-1-1,-1 0 1,0-2 0,1 0 421,-18 10-91,1 0 0,0-1 0,-1 1 1,1 0-1,0-1 0,-1 1 0,1-1 0,-1 1 1,1-1-1,-1 1 0,1-1 0,-1 1 0,1-1 0,-1 1 1,1-1-1,-1 0 0,0 1 0,1-1 0,-1 0 1,0 1-1,0-1 0,1 0 0,-1 0 0,0 1 0,0-1 1,0 0-1,0 0 0,0 1 0,0-1 0,0 0 1,0 0-1,0 1 0,0-1 0,0 0 0,-1 0 91,-9-17-650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07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2158 1795 12544,'-41'19'5304,"-4"-6"-3670,-51 2-2026,56-10 1536,-122 18 494,-264 29 511,344-47-1865,0-3 0,0-4 0,0-3 0,-18-7-284,76 9 54,0-1 0,-1-1 0,2-1 0,-1-2 0,1 0 0,0-1 0,1-1 0,-18-12-54,1-5-139,1-2 1,2-2 0,-31-33 138,-90-111-560,134 149 489,15 16 47,-79-93-49,3-5 73,59 73 62,2-1 0,1-1 0,2-1 1,2-1-1,-3-12-62,15 35-10,2 0 1,0-1 0,0 1-1,2-1 1,0 0 0,1 0 0,1 0-1,0 0 1,2-6 9,1-2-38,2 1 1,0-1-1,2 1 0,1 0 1,0 0-1,2 0 38,15-25-68,1 1 0,2 1-1,3 1 1,1 1 0,20-17 68,-22 25-89,3 2 1,1 2 0,25-19 88,-39 36-30,1 1 0,1 1 0,0 1 0,1 1 0,1 1 0,0 0 0,12-2 30,37-6 43,1 3 1,63-5-44,-31 5 4,-99 15-4,118-20-5,0 5-1,90 2 6,-183 16-31,-1 1 0,0 1-1,-1 1 1,1 2-1,-1 1 1,0 2 0,-1 0-1,0 3 1,20 11 31,23 16 2,-2 3-1,-2 3 1,3 7-2,-26-16 32,-1 1 1,-2 2-1,-2 2 1,-2 2-1,-1 1 1,-3 2-1,-2 1 1,-1 2-1,-3 1 1,-3 1-1,1 6-32,-15-29-3,-1 1 0,-1 0 0,-1 0-1,-2 0 1,-1 1 0,-2 0 0,0 1 0,-3-1-1,-1 13 4,-2 0 135,-3 0-1,-2-1 1,-1 1 0,-3-2-1,-1 0 1,-9 17-135,-29 57 739,-6-3-1,-20 26-738,66-121-278,-1 0-1,0 0 1,-2-1 0,0-1-1,-10 9 279,23-25-128,1 1 0,-1-1 0,1 0 0,-1 1 0,1-1 0,-1 0 0,0 0 0,1 0 0,-1 1 0,1-1 0,-1 0 0,0 0 0,1 0 0,-1 0 0,1 0 0,-1 0 0,0 0 0,1 0 0,-1 0 0,1-1 0,-1 1 0,0 0 0,1 0 0,-1-1 0,1 1 1,-1 0-1,1 0 0,-1-1 0,1 1 0,-1-1 0,1 1 0,-1-1 128,-17-16-1230,15 14 1073,-18-21-585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4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10368,'2'13'7513,"3"0"-3447,24 25-3357,-8-13-352,23 39-189,-3 2 1,-3 2-1,-3 1 1,-3 2-1,-2 3-168,-18-33 272,-2 0 0,-2 1-1,0 12-271,5 26-207,-12-48-1948,-1-31 1555,0 1 1,0-1 0,0 0 0,0 0-1,-1 1 1,1-1 0,0 0-1,-1 0 1,1 0 0,-1 1-1,0-1 1,1 0 0,-1 0 599,0 0-1013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0:4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12032,'2'4'495,"8"19"3046,-10-22-3379,0 0 0,0 1 0,-1-1 0,1 0 0,0 0 0,0 0 0,-1 0 0,1 0 0,0 0 0,-1 0 0,1 0 0,-1 0 0,1 0 0,-1 0 0,0 0 0,1 0-1,-1 0 1,0 0 0,0 0 0,0-1 0,1 1 0,-2 0-162,1 1 241,0-1-1,0 1 0,0 0 1,0 0-1,1-1 0,-1 1 1,0 0-1,1 0 0,0 0 0,-1-1 1,1 1-1,0 0 0,0 0 1,0 0-1,0 0 0,0 0 1,1 0-1,-1-1 0,0 1 1,1 0-1,0 0-240,11 40 468,4-7-254,1-1 1,15 21-215,-3-4 78,91 152 242,-115-195-224,1 1 1,0-1 0,0 0 0,1 0 0,1 0-97,-5-5-5,0 0 1,1-1-1,0 1 1,-1-1 0,1 1-1,0-1 1,0-1-1,0 1 1,1 0-1,-1-1 1,0 0 0,1 0-1,-1 0 5,62 7-156,0-4-1,0-2 1,0-3-1,23-5 157,62-11-4702,-32 3-2145,-90 13 5455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1196 598 9472,'-6'18'2076,"6"-15"-1802,-1 0 0,0 0-1,0 0 1,0 0 0,0-1-1,0 1 1,0 0 0,-1-1-1,1 1 1,-1-1 0,0 1-1,0-1 1,0 0 0,0 1-1,0-1 1,0 0 0,0-1-1,-1 1 1,1 0 0,-1-1-1,-2 2-273,-126 44 3460,58-19-2582,-1-3-1,-1-3 1,-2-4-878,53-13-31,-1-1 0,1-2 1,0-1-1,-1 0 0,1-2 0,0-1 1,-1 0-1,1-2 0,0-1 1,1-1-1,-19-7 31,-23-14-9,2-3 0,1-2 0,-3-6 9,55 32-30,0-2-1,0 1 0,1-1 1,0-1-1,0 0 0,1 0 1,0-1-1,1 0 1,0 0-1,0-1 31,-4-9-51,0-2-1,1 1 1,1-2-1,-5-15 52,12 28-30,0 0 0,0 0 1,0 0-1,2-1 0,-1 1 0,1 0 0,1 0 0,-1 0 0,2-1 0,0 1 0,0 0 0,0 1 0,1-1 0,1 0 0,0 1 1,4-9 29,-2 7-11,1 1 1,0-1-1,0 1 1,1 0 0,0 1-1,1 0 1,0 0 0,0 1-1,1 0 1,0 0 0,1 1-1,-1 1 1,9-4 10,21-7 10,0 2 0,1 1 0,0 3 0,1 1 0,9 1-10,218-22 57,-136 19-47,72-5 66,-157 17-32,0 1 0,0 2 0,12 4-44,-48-5 96,0 0-1,-1 1 0,1 1 0,-1 0 0,0 0 1,0 1-1,0 0 0,-1 1 0,0 0 1,5 5-96,-11-9 78,0 1 0,-1 0 1,0 1-1,0-1 0,0 1 1,0-1-1,0 1 1,-1 0-1,1 0 0,-1 0 1,0 0-1,0 0 0,-1 0 1,1 1-1,-1-1 1,0 1-1,0-1 0,0 1 1,-1-1-1,0 1 0,0 0 1,0-1-1,0 1 0,-1 0 1,1-1-1,-1 1 1,-1-1-1,1 2-78,-15 36 323,-1-2 1,-2 0-1,-5 5-323,-30 64-3183,50-101 2321,-2-3-5641,-1-10 98,2-4 5716,-1-14-681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1588 13056,'1'5'756,"-2"0"1,1 1 0,0-1-1,-1 0 1,0 0 0,-1 0 0,1 0-1,-1 0 1,-1 3-757,3-7 120,-1-1 1,1 1-1,0-1 0,0 1 1,-1-1-1,1 1 0,0-1 1,0 1-1,0-1 0,0 1 1,0 0-1,0-1 0,-1 1 1,1-1-1,1 1 0,-1-1 1,0 1-1,0-1 0,0 1 1,0 0-1,0-1 0,0 1 1,1-1-1,-1 1 0,0-1 1,0 1-1,1-1 0,-1 1 1,0-1-1,1 0 0,-1 1 1,1-1-1,-1 1 0,0-1 0,1 0 1,-1 1-1,1-1 0,-1 0 1,1 1-1,-1-1 0,1 0-120,26 4-1010,-15-3 1402,107 10-532,9-5 140,-23-2-292,39 3 337,-1-7 0,80-12-45,175-34-165,-224 18 181,44-18-16,313-102-5,7-31 52,111-36-153,-401 142 40,64-20 164,51-32-27,-233 73-110,88-49 39,193-107 427,-304 155-259,3 4 0,105-29-168,-130 55 368,59-6-368,-94 20 112,268-42 261,-246 37-346,123-28 293,-177 37-297,-9 3-90,0-1-1,0 1 0,-1 1 1,1 0-1,1 0 68,-9 1-283,-1 0-287,0 0-364,-12 0-3012,-10-1 2687,-11-4 640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10880,'22'-12'9781,"35"-1"-6689,-15 6-3880,19 2 788,-40 4 88,1-1-6,0 1-1,0 1 1,0 2 0,-1 0-82,-13-1 163,-1 0-1,1 1 1,-1 1-1,0-1 1,0 1-1,0 0 1,0 1-1,0-1 1,-1 1-1,1 1 1,-1-1-1,0 1 1,2 2-163,7 9 241,0 0 0,-1 1 0,-1 1 0,-1 0 0,0 1 0,-2 0 0,0 0 0,-1 1 0,-1 1 0,3 11-241,-1 3 101,-2 0 1,-1 0-1,-2 1 0,-2 0 1,-1 36-102,1 55-190,0-3-3620,-3-119 3288,0-4 329,1 1-1,-1 0 1,0 0-1,0-1 0,0 1 1,-1 0-1,1 0 1,0-1-1,-1 1 1,1 0-1,-1-1 1,1 1-1,-1-1 1,0 1-1,0 0 1,1-1-1,-1 0 1,-1 1 193,-13 4-790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5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1844 678 7296,'-5'4'8495,"-19"12"-5972,8-3-1883,-2-1 0,1-1 1,-1-1-1,-1 0 0,-6 1-640,-101 37-59,91-36 208,-396 119-245,320-105 368,-84 9-272,147-31 28,0-1 1,-1-2 0,0-3-1,1-2 1,0-2 0,0-2-1,1-2 1,-44-15-29,74 20-29,0 0 0,1-2-1,0 0 1,0-1 0,1 0 0,0-1 0,0-1-1,1 0 1,0-1 0,1-1 0,0 0 0,1 0-1,1-2 1,0 1 0,0-1 0,1-1 0,1 0 0,1 0-1,0-2 30,-6-15-92,2-2 0,1 1 0,2-1 0,-4-34 92,10 52-32,1-1 0,0 0 0,2 1 0,0-1 0,1 0 0,0 1 0,1-1 0,2-4 32,0 8-29,0 0 0,0 0 1,1 1-1,1-1 0,0 1 0,1 0 1,0 1-1,1-1 0,0 2 0,1-1 29,7-9-55,0 2 0,2 0 0,0 0 0,0 2 0,2 1 0,0 0 0,1 1-1,0 1 1,16-6 55,20-2-13,0 3 0,1 2-1,1 3 1,1 3 0,0 2-1,2 2 14,-20 3 65,1 1 1,-1 2-1,0 2 0,1 1 0,-1 3 0,-1 1 0,1 3 0,-1 1 0,-1 1 0,4 4-65,16 9 405,-1 2 0,0 3 1,18 15-406,-50-28 110,-2 2 1,0 0 0,-1 2-1,-1 0 1,-1 2 0,0 0 0,-2 2-1,-1 1-110,-5-6 77,0 1-1,-2 1 1,0 0-1,-2 1 1,0 0-1,-2 0 1,0 1-1,0 7-76,-4-11-1388,-1 1 0,-1-1 0,-1 18 1388,-1-30-3118,-1-6-4665,-3-11 3933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6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8832,'0'0'3524,"-4"0"-3424,3 0 2781,2 0 3568,3 0-6479,1 1-1,-1 0 1,1 0 0,-1 1-1,0 0 1,0-1 0,4 3 30,11 5-92,181 74-25,8 4 234,-46-26 67,0 1 171,110 23-355,-188-64 25,105 29 408,-153-37-317,-1 1 1,0 2-1,-1 2 0,-2 1 0,29 21-116,30 28 343,22 27-343,-38-31 154,158 119-53,-169-136-7,-2 2 0,-2 3 0,-3 3-1,-2 2 1,11 19-94,84 118 294,75 90-28,-184-235-156,-2 2-1,25 45-109,57 113 80,-57-94-16,-37-67-31,3-2 0,2-1 0,24 25-33,-31-43-11,1-1-1,1-1 1,1-1 0,1-1 0,29 16 11,5-1 6,32 20 68,3 8-74,174 136-86,-131-104 127,4-7 0,3-5 0,84 30-41,-51-38 6,-93-42 71,-2 4 0,6 7-77,15 15 62,256 144-23,-300-174-321,13 2 282,-71-32-521,0 0 1,0-1-1,0 1 1,1-1 0,-1 0-1,0-1 1,2 1 520,-6-1-1467,-1 0-234,0 0-539,0 0-1818,0 0-646,0 0 1680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1 752 11136,'0'0'291,"-1"1"0,1-1 1,1 1-1,-1-1 0,0 1 1,0-1-1,0 1 0,0-1 1,0 1-1,0-1 0,1 1 1,-1-1-1,0 1 0,0-1 1,1 0-1,-1 1 0,0-1 1,0 1-1,1-1 0,-1 0 1,1 1-1,-1-1 0,0 0 1,1 1-1,-1-1 0,1 0 1,-1 0-1,0 1 0,1-1 1,-1 0-1,1 0 0,-1 0 1,1 0-1,-1 0 0,1 0 1,-1 0-1,1 0 0,-1 0 1,1 0-1,0 0-291,12 4-379,-3 0 400,-1-1 0,1 0 0,0 0 0,4 0-21,21 5 33,23 10-33,59 8 0,-95-22 0,1-1 0,-1-2 0,1 0 0,-1-1 0,1-1 0,0-2 0,-1 0 0,58-16 70,-68 17 10,0 0 0,-1-1 0,9-4-80,-16 6 37,-4 1-45,1-1 0,-1 1 0,1 0 0,-1-1 0,1 1 0,-1-1 0,0 1 0,1-1 0,-1 1 0,0-1 0,1 1 0,-1-1 0,0 1 0,0-1 0,1 1 0,-1-1 0,0 1 0,0-1 0,0 0 0,0 1 0,0-1 0,0 1 0,0-1 0,0 0 8,0-20-149,0 12 111,-3-39-193,-6-39 231,3 37 7,1-43-7,4 5-170,1-83-284,5 58-4847,-4 107 4781,-1 0-1,0 0 1,0 0-1,0 0 1,-1 0 0,0-1-1,0 2 1,-1-1-1,1 0 1,-1 0-1,-1 0 1,0-1 520,-23-25-1269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8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1990 422 8448,'-2'2'431,"1"1"-1,-1-1 1,1 0 0,-1 1 0,0-1-1,1 0 1,-1 0 0,0 0 0,-1-1 0,1 1-1,0 0 1,0-1 0,-1 1 0,1-1-1,-1 0 1,1 0 0,-4 1-431,2 0 543,0 0 0,-1 1 0,1-1 0,0 1 0,0 0 0,0 0-543,-8 9 236,-1-1 0,0 0-1,-1-1 1,1-1 0,-2 0 0,0-1 0,0 0 0,0-2 0,-1 1 0,0-2 0,0 0-1,0-1 1,-14 2-236,-30-2-87,-1-2 0,-46-5 87,-4 0-28,-25 2 19,-22 0 588,-56 10-579,85 1 575,-10-4-575,95-7-61,1-1 1,0-2-1,-1-2 1,2-2-1,-5-3 61,-6-4-89,-40-17 89,74 24-68,0-1 0,1 0 1,0-2-1,0 0 0,1-1 0,-5-4 68,18 12-15,0 1 0,0-1 0,1 0 0,-1 0 0,1 0 0,0-1 0,0 1 0,0-1 0,0 1 0,1-1 0,0 0 0,0 0 0,0 0 0,1 0-1,0-1 1,0 1 0,0 0 0,0-2 15,1-1-46,1 1-1,-1-1 0,2 1 1,-1-1-1,1 1 1,0-1-1,0 1 0,1 0 1,0 0-1,0 0 0,5-6 47,2-3-80,1 0 0,1 0 0,1 2 0,0-1 0,1 2 0,0 0 0,1 0 0,1 2 0,11-7 80,6-1 9,2 2-1,1 2 0,0 1 1,0 2-1,1 1 0,1 2 0,0 2 1,0 1-1,9 1-8,64-1 53,-1 4 1,65 9-54,-99-1 254,-1 3 1,0 3-1,0 4 1,-2 2-1,0 4 1,-1 4-1,11 7-254,-75-30 242,0 1 0,0 0-1,0 1 1,-1-1 0,1 1 0,-1 1 0,-1-1 0,7 7-242,-10-8 103,0 0 0,0 0 0,-1 0 0,1 1 0,-1-1 0,0 1 0,0 0 0,-1-1 0,1 1 0,-1 0 0,0 0 1,0 0-1,-1 0 0,0 0 0,1 0 0,-2 0-103,-1 31 116,-2-1 0,-1 0-1,-10 33-115,-5 25-240,7-22-1618,4-28-3383,9-34 3406,5-11 859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9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0 11136,'-7'7'8743,"0"7"-4480,-9 16-5943,15-29 1133,0 0 0,0 0 0,0 0 0,0 0 0,0 0 0,-1 0-1,1 0 1,0 0 0,0 0 0,-1 0 0,1-1 0,-1 1 0,1-1-1,0 1 1,-1-1 0,1 1 0,-1-1 0,1 0 0,-1 0 0,-1 0 547,-14 1-3883,0 0 3542,5 0 2449,1 0-1,-1 1 1,1 0-1,0 1 0,0 1 1,-4 1-2108,14-5 159,0 1 1,0-1-1,0 1 1,0-1-1,0 1 1,0 0-1,0-1 1,1 1-1,-1 0 1,0 0-1,0 0 1,0-1-1,1 1 1,-1 0-1,0 0 1,1 0-1,-1 0 1,1 0-1,-1 0 1,1 0-1,0 1 1,-1 0-160,1-1 224,17 5-245,43 6 168,-2 3 1,0 3-1,12 7-147,-15-3 212,-2 2 0,0 3-1,20 15-211,17 17 528,32 29-528,-34-15 323,10 16-323,-15-14 88,6 5 294,-2 4 0,-5 3 0,8 18-382,216 295 1013,-39-15-458,-45-61-230,17 15-5,-172-244-304,4-3 0,4-4 0,4-3 0,27 19-16,316 310-37,-407-398 37,127 122-61,6-6-1,50 28 62,-166-136-5,88 67 96,-5 6-91,-55-44-31,193 173-24,65 31 55,80 60 118,-348-274-121,58 50-117,94 105 120,-32-16 32,-136-147-64,1-1 0,2-2 0,1-1 0,34 19 32,10 0-379,-57-36 226,0 1 0,-2 0-1,0 2 1,4 4 153,5 0-385,5 4-1404,-36-24 1372,1 1-1,-1-1 1,1 1 0,-1-1 0,0 1 0,1 0-1,-1 0 1,0-1 0,0 1 0,0 1 417,0 3-4374,-1-6 3543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0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1725 1142 9984,'-1'2'429,"-1"0"0,1 0 0,0-1 0,-1 1 0,0 0 0,1-1 0,-1 0 0,0 1 0,0-1 0,0 0 0,0 1-429,-6 1 590,0 0-1,1 0 0,-1-1 1,-5 1-590,-16 6 1781,-32 10-204,-1-2-1,-56 8-1576,-43 11 378,111-23-303,-111 32 490,-3-8 0,-51 2-565,198-37 62,1-1 0,-1 0 0,1-1-1,-1-1 1,1-1 0,-16-3-62,20 2-6,0 0 0,1-2-1,-1 1 1,1-1 0,0-1-1,0 0 1,1 0 0,0-1 0,-7-6 6,-35-29-78,1-3 0,3-2 1,-40-49 77,71 74-4,0-1 0,1 0 0,2-2 0,0 0 0,2 0 0,0-1 0,2-1 0,1 1 1,1-2-1,-3-21 4,6 14-72,1 0 0,2 0 0,1-1 1,2 1-1,5-34 72,-3 46-34,1 1-1,1 0 1,2 0 0,0 0 0,1 0 0,1 1-1,1 1 1,1 0 0,10-15 34,0 5-59,0 1 1,2 0-1,1 2 0,17-15 59,-19 24-23,0 1 0,1 1 0,1 1 0,0 1 0,1 1 0,0 1 0,1 1-1,1 1 1,7 0 23,20-6-27,1 3 0,0 3-1,1 2 1,41 0 27,-57 6-3,0 3 1,0 1-1,0 2 0,0 2 1,-1 2-1,0 1 0,2 2 3,-15-1-6,0 0 0,0 2-1,-1 1 1,-1 1 0,0 1-1,-1 1 1,-1 1 0,1 1 6,18 20 98,-2 1 1,-1 2 0,16 25-99,-31-35 84,-2 0 1,0 1 0,-3 2 0,0 0 0,-3 1 0,0 0-1,-3 1 1,7 31-85,-12-41 105,-2 1 1,-1 0-1,-1 0 0,-1 0 0,-2 0 1,-1 0-1,0 0 0,-2 0 0,-2 0 0,0-1 1,-2 1-1,-7 17-105,11-35 12,-1 0 1,0-1 0,0 1-1,-1-1 1,0 0-1,-1-1 1,0 1-1,0-1 1,0 0-1,-1-1 1,-4 3-13,5-4-453,0-1 1,0 0-1,-1 0 1,0-1-1,0 0 1,0 0-1,0-1 1,0 0-1,0 0 1,-1 0-1,1-1 1,-1 0-1,1-1 1,-5 0 452,-32 0-1760,-2 0 827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5:09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18 841 11776,'-3'-9'1395,"-2"-1"711,5 10-2076,0-1 1,0 1-1,0 0 0,0 0 1,0 0-1,-1 0 1,1 0-1,0 0 1,0 0-1,0 0 1,0 0-1,0 0 1,0 0-1,0 0 1,0 0-1,-1 0 0,1 0 1,0 0-1,0 0 1,0 0-1,0 0 1,0 0-1,0 0 1,0 0-1,-1 0 1,1 0-1,0 0 1,0 0-1,0 0 0,0 0 1,0 0-1,0 0 1,0 0-1,0 0 1,-1 0-1,1 0 1,0 0-1,0 0 1,0 0-1,0 1 1,0-1-1,0 0 0,0 0 1,0 0-1,0 0 1,0 0-1,0 0 1,0 0-1,0 0 1,0 1-1,0-1 1,0 0-1,-1 0 1,1 0-1,0 0 0,0 0 1,0 0-1,0 0 1,0 1-1,1-1 1,-1 0-1,0 0 1,0 0-1,0 0-30,-4 8 2351,4-8-2305,0 0-1,0 0 1,0 0-1,0 0 1,0-1-1,0 1 1,0 0-1,0 0 1,0 0-1,0 0 1,0 0-1,0 0 1,0 0 0,0 0-1,0 0 1,0 0-1,0 0 1,0 0-1,0 0 1,0 0-1,0 0 1,0 0-1,0 0 1,0-1-1,0 1 1,0 0-1,0 0 1,0 0 0,0 0-1,0 0 1,0 0-1,0 0 1,0 0-1,0 0 1,-1 0-1,1 0 1,0 0-1,0 0 1,0 0-1,0 0 1,0 0-1,0 0 1,0 0-1,0 0 1,0 0-46,0-1 315,12-16-966,-5 10 625,-1 1 1,1-1-1,1 1 0,-1 1 0,1-1 1,0 1-1,0 1 0,1-1 0,-1 2 1,1-1-1,0 1 0,0 0 0,8-1 26,18-3 304,1 2-1,0 1 1,1 2-304,-7 0 160,108-7 569,69-6 387,-190 14-1001,-13 1-23,0 0-1,-1-1 1,1 1 0,0-1-1,0 1 1,-1-1 0,1 0-1,2-2-91,-6 3 0,1 0-1,-1 0 1,0 0 0,1 0-1,-1-1 1,0 1-1,1 0 1,-1 0 0,1-1-1,-1 1 1,0 0-1,0-1 1,1 1-1,-1 0 1,0-1 0,0 1-1,1 0 1,-1-1-1,0 1 1,0-1 0,0 1-1,0 0 1,1-1-1,-1 1 1,0-1 0,0 1-1,0-1 1,0 1-1,0 0 1,0-1 0,0 1-1,0-1 1,0 1-1,-1-1 1,1 1-1,0 0 1,0-1 0,0 1-1,0-1 1,11-126-325,-11 101 550,-6-198-2134,3 185 696,-2 0-1,-2 0 0,-1 1 0,-11-26 1214,-11-17-784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6:0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4864,'3'7'3353,"-4"-7"-3239,1 0-1,0 0 1,0 0 0,0 0-1,0 0 1,0 0 0,0 0-1,0 0 1,0 0 0,0 0 0,0 0-1,0 0 1,0 0 0,-1 0-1,1 0 1,0 0 0,0 0 0,0 0-1,0 0 1,0 0 0,0 0-1,0 0 1,0 0 0,0 0 0,0 0-1,0 0 1,0 0 0,0 0-1,0 0 1,-1 0 0,1 0 0,0 1-1,0-1 1,0 0 0,0 0-1,0 0 1,0 0 0,0 0-1,0 0 1,0 0 0,0 0 0,0 0-1,0 0 1,0 0 0,0 0-1,0 1 1,0-1 0,0 0 0,0 0-1,0 0 1,0 0 0,0 0-1,0 0 1,0 0 0,0 0 0,0 0-1,0 0-113,0 0 662,0 0 20,0 0 22,0 0-85,0 0-139,0 0-342,0 0-138,0 0 251,0 0 138,1 0-324,0 0-1,1 0 1,-1 1-1,1-1 1,-1 0-1,1 0 1,-1 1-1,0-1 1,1 1-1,-1-1 1,2 1-65,18 10-34,1-2 1,1-1-1,0 0 1,3-1 33,51 17-85,-37-9 60,-9-4 266,-1 2 1,0 1-1,14 9-241,-39-20 149,-1 0 0,1 0 0,-1 1 0,0-1 0,0 1 0,0 0 0,-1 1 0,1-1 0,-1 0 0,0 1 0,0 0 0,0 0 0,-1 0 0,1 3-149,0 0 224,-1 0 1,0 0 0,-1 0 0,0 0-1,0 0 1,-1 0 0,0 0 0,0 0 0,-2 4-225,-1 9 243,-2 0 0,0-1 1,-2 0-1,0 0 1,-1 0-1,-1-1 1,-2 3-244,-10 14 96,-1 0 0,-3 2-96,4 2-462,1-3-3524,20-37 3944,-1 1-117,1-1-1,0 1 0,-1-1 0,1 1 0,0-1 1,-1 1-1,1-1 0,0 1 0,-1-1 0,1 0 0,-1 1 1,1-1-1,-1 0 0,1 1 0,-1-1 0,1 0 0,-1 0 1,1 0-1,-1 1 0,0-1 0,1 0 0,-1 0 0,1 0 1,-1 0-1,0 0 160,-9-7-790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6:59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20 4352,'-38'45'4597,"37"-44"-3530,1-1-310,6-1-501,61-16-327,0 4-1,0 2 1,1 3-1,1 4 1,12 2 71,72 2-1147,-129-2 800,-8-6 161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6:59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6400,'-4'16'1146,"3"-12"-955,0 0-1,0 0 1,0-1 0,1 1-1,-1 0 1,1 0-1,0 0 1,0 0-1,0 0 1,1 0-1,0 2-190,2 4 158,-3-9-153,0 0 1,0-1-1,0 1 0,0 0 0,0-1 0,0 1 0,1-1 0,-1 1 0,0-1 0,0 1 0,1 0 0,-1-1 1,0 1-1,1-1 0,-1 1 0,0-1 0,1 0 0,-1 1 0,1-1 0,-1 1 0,1-1 0,-1 0 0,1 1 1,-1-1-1,1 0 0,0 1 0,-1-1 0,1 0 0,-1 0 0,1 0 0,0 0 0,-1 1 0,1-1 1,-1 0-1,1 0 0,0 0-5,27 6-3,0 1 0,-1 2 0,17 8 3,16 5 3,-43-16 23,-6-3 71,0 1 1,0 0 0,0 0-1,8 6-97,-18-9 99,-1-1-1,1 1 0,-1-1 1,1 1-1,-1 0 0,1-1 0,-1 1 1,1 0-1,-1 0 0,0-1 1,1 1-1,-1 0 0,0 0 1,1 0-1,-1 0 0,0-1 1,0 1-1,0 0 0,0 0 0,0 0 1,0 0-1,0 0 0,0-1 1,0 1-1,0 0 0,-1 0 1,1 0-1,0-1 0,-1 1 1,1 0-1,0 0 0,-1 0 0,1-1 1,-1 1-1,0 0-98,-20 28 1141,17-24-1125,-34 46-553,35-46-32,0 0-1,0 0 1,1 0 0,-1 0 0,1 1 0,0 0 569,2 4-1099,5-4 502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0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7040,'-3'19'1728,"0"0"1,1 0 0,1 6-1729,2 29 1155,4 16-1155,-3-37 528,-1-28-496,9 105 431,-7-93-481,1 0 0,0 0 0,1 0 0,1 0 0,2 4 18,-6-20-47,-1 1-1,0 0 1,1-1-1,-1 1 0,1-1 1,-1 0-1,1 0 1,0 1-1,-1-1 1,1 0-1,0 0 0,0-1 1,0 1-1,0 0 1,0-1-1,0 1 1,0-1-1,0 1 0,0-1 1,0 0-1,2 0 48,46-1-655,-49 1 645,25-3-40,0-2 0,0-1 0,0-1 0,-1-2 0,-1 0 0,1-1 0,-1-2 0,0-1 50,-20 11-30,0 0 0,0 0 0,-1-1 0,1 1 0,-1-1 0,0 0 0,0 0 0,0 0 1,0-1-1,0 1 0,-1 0 0,0-1 0,1 0 0,-1 0 0,-1 1 0,1-1 0,0 0 0,-1-1 0,0 1 0,0 0 0,0 0 0,0-2 30,-1 0 55,0 0 0,-1-1 0,1 1 0,-1 0 0,0 0 0,-1-1 1,0 1-1,0 0 0,0 0 0,0 0 0,-1 1 0,0-1 0,0 0 0,-2-1-55,-12-15 406,0 1-1,0 1 0,-2 0 1,-1 2-1,-4-3-405,-22-16 165,44 36-151,-1 0 0,1 0 0,-1 0-1,1 1 1,-1-1 0,1 0 0,-1 1 0,1 0-1,-1-1 1,0 1 0,1 0 0,-1 1 0,1-1-1,-1 0 1,0 1-14,-10 0-1753,14 4-1591,7 1 2640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0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9088,'18'21'3424,"-7"10"-2656,12 13-160,-11-13-192,-1 5-128,1 8 160,-1 8-192,1 3 0,-1 6-128,0-1-32,1-5 32,-1-3-64,1-6 32,-6-6-128,-1-6-64,1-3-1568,4-10-640,1-6 1152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4992,'30'3'1067,"1"-1"0,-1-1 0,11-2-1067,8 0 292,-47 1-193,1 1-1,-1-1 1,0 1-1,1-1 1,-1 1 0,0 0-1,0 0 1,0 0-1,0 0 1,0 0-1,0 1 1,0-1 0,0 1-1,0-1 1,-1 1-1,1 0 1,0-1-1,-1 1 1,0 0 0,1 0-1,-1 0 1,0 0-1,0 0 1,0 1-1,0-1 1,0 0-99,3 10 273,0 0-1,-1 0 1,0 0-1,0 3-272,-3-15 0,1 5 48,6 48 2,-7-51-59,0 1 1,0 0-1,0-1 0,0 1 1,-1 0-1,1-1 0,-1 1 0,0-1 1,1 1-1,-1-1 0,0 1 1,0-1-1,-1 0 0,1 0 1,0 1-1,-1-1 0,0 0 1,0 0 8,-19 11 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1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8064,'1'1'157,"-1"0"0,1-1-1,-1 1 1,1-1 0,-1 1 0,1-1 0,0 1 0,-1-1 0,1 1 0,0-1 0,-1 0 0,1 1-1,0-1 1,0 0 0,-1 1 0,1-1 0,0 0 0,0 0 0,-1 0 0,1 0 0,0 0 0,0 0 0,-1 0-1,1 0 1,0 0 0,0 0 0,0-1-157,32-1-338,7-3 158,-1-2-1,1-2 1,-2-2 0,1-1-1,-2-2 1,13-7 180,-45 18-215,0 1 0,-1-1 1,1 0-1,-1 0 0,0 0 1,0-1-1,0 1 0,0-1 1,1-2 214,-3 4-92,-1 0 1,1 0-1,-1 0 0,0 0 1,0 0-1,0 0 1,0 0-1,0-1 1,0 1-1,-1 0 0,1 0 1,-1-1-1,1 1 1,-1-1-1,0 1 1,0 0-1,0-1 0,0 1 1,-1 0-1,1-1 1,-1 1-1,1-2 92,-15-22-341</inkml:trace>
  <inkml:trace contextRef="#ctx0" brushRef="#br0" timeOffset="1">285 12 5376,'-11'50'2112,"5"-19"-1664,0 9 384,6-19 32,0 4 64,0 5 160,0 1-320,0-2-160,0 1-320,6 1-192,6 0-64,-1-1-128,1-5 64,-1-4-672,1-8-256,5-1 480,-6-12 224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4480,'12'7'5232,"-9"-6"-5023,0 1 0,-1-1 0,1 1 1,0 0-1,0 0 0,-1 0 0,1 1 0,-1-1 1,0 0-1,0 1 0,1 1-209,22 32 249,-23-33-191,8 13-36,0 1 1,-1 0-1,-1 0 0,0 1 1,-2 1-23,-4-13-80,0 0-1,-1 0 1,1 1 0,-1-1-1,-1 0 1,0 1-1,0-1 1,0 1 0,0-1-1,-1 1 1,0-1 0,-1 0-1,1 1 1,-1-1 0,0 0-1,-3 5 81,-18 28-226,16-29 238,1 1-1,0 0 0,-3 9-11,9-20-13,0 0 0,0 0-1,0 1 1,-1-1-1,1 0 1,0 0 0,0 1-1,0-1 1,0 0-1,0 0 1,0 1 0,0-1-1,0 0 1,0 1-1,0-1 1,0 0 0,0 0-1,0 1 1,0-1-1,0 0 1,0 0 0,0 1-1,1-1 1,-1 0-1,0 0 1,0 1 0,0-1-1,0 0 1,1 0-1,-1 1 1,0-1 0,0 0-1,0 0 1,1 0-1,-1 1 14,12-1-315,16-8 47,-25 7 259,3-1-12,-3 1 39,1 0-1,0-1 1,0 1 0,0 1 0,0-1 0,0 1-1,1-1-17,-4 1 39,1 1-1,0-1 0,-1 0 1,1 1-1,0-1 0,-1 1 1,1-1-1,-1 1 0,1 0 0,-1-1 1,1 1-1,-1 0 0,1 0 1,-1 0-1,0 0 0,0 1 0,1-1 1,-1 0-1,0 0 0,0 1-38,10 15 126,-1 0 0,0 1 0,-1 0-1,-1 0 1,-1 1 0,-1 0 0,2 10-126,0-2 289,0-1 1,2-1 0,9 16-290,-19-41-37,0 1-1,0 0 1,1-1 0,-1 1 0,0-1 0,0 1 0,1-1 0,-1 1 0,0 0 0,1-1 0,-1 1 0,1-1 0,-1 0 0,1 1-1,-1-1 1,1 1 0,-1-1 0,1 0 0,-1 1 0,1-1 0,0 0 0,-1 1 0,1-1 0,-1 0 0,1 0 0,0 0 0,-1 0 0,1 0 37,0 0-45,0 0 1,-1-1-1,1 0 1,0 1 0,-1-1-1,1 1 1,-1-1 0,1 0-1,-1 1 1,1-1-1,-1 0 1,0 1 0,1-1-1,-1 0 1,0 0 0,1 1-1,-1-1 1,0 0 44,6-37-510,-6 15 571,-1 1 0,-1-1-1,-3-12-60,3 27 58,0-1 0,0 1-1,0 0 1,-1 1-1,-1-1 1,1 0 0,-1 1-1,-1 0 1,1 0-1,-1 0 1,-2-2-58,-9-11 533,15 18-239,1 2-22,0 0-59,0 0-220,0-1-1,0 1 1,0-1-1,0 1 1,0-1-1,1 1 1,-1-1 0,0 1-1,0-1 1,1 1-1,-1-1 1,0 1 0,1 0-1,-1-1 1,0 1-1,1 0 1,-1-1-1,1 1 1,-1 0 0,0-1-1,1 1 1,-1 0-1,1 0 8,53-25-834,2 3-1,14-2 835,-66 23-918,0 0 0,1 0-1,-1 0 1,0 0 0,1 0 0,3 1 918,-2 0-2064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2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0 339 8320,'0'30'3072,"0"-24"-2400,12 9-320,-6-11-320,5 6-224,6 1 128,6-1 32,6-5 96,0-5-32,5-5-288,-7-5-160,-4-5-480,0-6-160,-6-10-224,-5-3-32,-12-6 736,0-6 320</inkml:trace>
  <inkml:trace contextRef="#ctx0" brushRef="#br0" timeOffset="1">234 6 5120,'0'-6'2016,"-6"12"-1568,6-2 1344,0-4 576,0 5-704,0 1-288,0 25-896,12 13-288,-1 11-160,6 6-32,6 1 0,-6-1 0,1-11 0,-7-10-352,1-15-160,-7-4-3072,-5-12-1344,-17-9 2496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09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2272 1607 11520,'-7'6'632,"1"0"0,-1-1 0,1 0 0,-2 0 1,1-1-1,0 0 0,-1 0 0,-1 0-632,-10 3 700,-1-1 0,1-1 0,-2 0-700,-393 65 3173,353-64-2830,1-3-1,-1-2 1,0-3 0,-52-9-343,-239-52-152,322 57 149,-48-10 100,1-3-1,1-4 1,1-3-1,2-3 1,-6-7-97,46 19-19,1-1-1,0-2 1,1-1 0,1-1 0,2-2 0,0-1 0,1-1-1,2-2 1,0 0 0,2-1 0,-16-29 19,14 15-26,2-1-1,2-1 1,1-1 0,3 0 0,2-2-1,2 0 1,1-3 26,5 12-48,1 0 0,3 0-1,1-1 1,1 1 0,3 0-1,1 0 1,2 0 0,1 0-1,5-9 49,-6 29-32,1 0 0,1 1-1,1 0 1,1 0 0,0 1-1,1 0 1,1 1 0,0 0-1,1 1 1,1 0 0,11-9 32,-4 5-50,2 2 1,0 0-1,0 2 1,2 0-1,0 1 0,1 2 1,0 0-1,5 0 50,37-13-23,2 3 0,1 2 23,-39 13-25,-1 1 0,1 2 0,-1 1-1,1 1 1,0 2 0,6 1 25,43 7 14,-1 4-1,-1 3 1,3 5-14,47 17-20,51 25 20,-158-55 32,1 2 0,-2 0 0,1 1 0,-1 1 0,-1 1 0,0 1 0,0 1 0,-2 0 0,10 10-32,-8-2 58,0 1-1,-2 0 0,-1 2 0,0-1 1,-2 2-1,-1 0 0,-1 1 1,-2 0-1,0 0 0,-2 1 1,1 10-58,4 28 221,-3 1 0,-2 0 0,-4 0 0,-3 25-221,-3-36 44,-2 1 0,-3-1 0,-2-1 0,-12 39-44,-14 26 320,-29 63-320,59-170 18,0 0 1,-2 1-1,-4 6-18,-5 1-2663,15-21 2511,0 1 1,0-1-1,0 0 0,0 0 1,0 0-1,1 1 0,-1-1 1,0 0-1,0 0 0,0 0 1,0 0-1,0 0 0,0-1 1,1 1-1,-1 0 0,0 0 1,0 0-1,0-1 0,0 1 152,-1-1-302,-20-7-333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2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8448,'0'8'441,"0"0"0,0 0 0,1 0 0,0 1 0,1-1 0,-1 0 0,2 0 0,-1-1 0,1 1 0,1 2-441,0-1 101,6 14 186,1-1 0,1-1 0,14 20-287,-21-34 4,0-1-1,1 0 0,-1 0 0,1-1 1,0 0-1,0 0 0,1 0 1,0-1-1,0 0 0,0 0 0,0 0 1,0-1-1,1 0 0,3 0-3,2 0-56,1-1 0,-1 0 1,1-1-1,0-1 0,0 0 0,-1-1 0,1 0 0,0-1 0,-1-1 0,1 0 1,-1 0-1,0-2 0,0 0 0,0 0 0,-1-1 0,0 0 0,0-1 0,0-1 1,-1 0-1,8-8 56,-10 9-104,0-1 1,0 0 0,-1-1 0,0 0 0,-1 0-1,1-1 1,-2 0 0,0 0 0,0-1 0,-1 1-1,0-1 1,0 0 0,-2-1 0,1 1 0,-1-1-1,-1 0 1,0 1 0,-1-1 0,0 0 0,-1 0-1,0 0 1,-1 0 0,0 0 0,-1-1 103,-14-39-64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4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8448,'0'4'4155,"2"-3"317,9-2-4977,74 1 366,264-3 11,-190-4 209,32-12-81,320-41 122,-374 48-116,107-13 4,-37 4 232,47-7 124,-102 11 871,109 4-1237,-89 7-437,-81 0 391,91-3-47,-94 5 62,-1-4-1,2-3 32,-35 3-22,-21 3 33,-20 3 190,1 0 0,-1 0 1,0 1-1,1 1 0,-1 0 0,0 1 0,2 0-201,-9 1 212,0 0 0,0 0 1,-1 0-1,1 0 1,-1 1-1,1 0 0,-1 0 1,0 1-1,0-1 0,-1 1 1,1 0-1,-1 0 0,0 1 1,4 4-213,5 8 265,-1 2 0,-1-1-1,5 12-264,-10-19 35,15 27 50,96 171 172,-88-155-132,-1 0 1,-3 2 0,13 44-126,43 177 594,-67-227-339,19 89 504,-5 1 0,-7 2 1,-1 73-760,-18-186 34,2 19 38,6 28-72,-9-57 0,-2-16 0,1-1 0,0 1 0,0-1 0,1 1 0,-1-1 0,0 0 0,1 1 0,0-1 0,-1 0 0,1 1 0,0-1 0,0 0 0,7 18-78,-8-18 64,0 1-1,1-1 0,-1 0 0,1 0 0,0 0 1,-1 0-1,1 0 0,0 0 0,0 0 0,1 0 1,-1 0-1,0 0 0,0 0 0,1-1 0,-1 1 0,1 0 1,0-1-1,-1 0 0,1 1 0,0-1 0,0 0 1,0 0-1,0 0 0,0 0 0,1 1 15,38 2-104,0-2-1,0-1 1,0-2 0,10-3 104,67-2-25,197-6-115,-129 3 216,-35 0 105,-127 5-136,-21 3-166,-1 0 0,1 1 1,-1-1-1,1 1 1,0-1-1,-1 1 0,1 0 1,-1 0-1,1 0 1,0 1-1,-1-1 0,3 1 121,-4-5-5357,3-11 587,-4 13 4390,0 0 0,0 1 0,-1-1 0,1 0 0,-1 1 0,1-1 0,-1 1 1,1-1-1,-1 1 0,0-1 0,0 1 0,0 0 0,0-1 0,0 1 1,0 0-1,0 0 0,-1 0 0,1 0 0,0 0 0,0 0 0,-1 0 0,0 0 380,-29-20-2698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0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11008,'-5'8'1606,"-1"0"1,2 0 0,-1 1-1,1 0 1,-3 6-1607,4-4 502,0 0 1,0 0 0,1 1-1,0-1 1,1 1 0,1-1-1,0 3-502,0-12-2,0-1 0,0 0 1,1 0-1,-1 0 0,0 0 0,1 1 0,-1-1 0,1 0 0,0 0 0,-1 0 0,1 0 0,0 0 0,-1 0 1,1-1-1,0 1 0,0 0 0,0 0 0,0 0 0,0-1 0,0 1 0,0-1 0,0 1 0,0-1 0,0 1 1,0-1-1,1 1 0,-1-1 2,7 4-29,44 24-55,53 19 84,15 8 15,-44-14 289,-2 4 0,65 51-304,-137-95-7,7 6 351,-1 0-1,0 0 1,6 6-344,-12-10 114,0-1 1,0 0-1,-1 1 1,1-1-1,-1 0 1,0 1-1,1 0 1,-1-1-1,0 1 1,-1 0-1,1 0 1,0-1-1,-1 1 1,0 0-1,1 2-114,-1-3-135,-1 0 0,1-1 0,0 1 0,0-1 0,-1 1 0,1-1 0,-1 1 0,1-1 0,-1 1 0,0-1 0,0 1 0,1-1 0,-1 0 0,0 0 0,0 1 0,0-1 0,-1 0 0,1 0 0,0 0 0,-1 1 135,-3 1-659,0 0 1,0 0 0,0-1-1,-1 1 1,1-1 0,-1 0 658,-57 20-2256,-9 16 1083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2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6904 7040,'0'7'3481,"0"-1"691,0-5-4076,0-1-128,0 0-11,0 0-15,0 0-6,0 0 0,0 0 21,0 0 91,0 0 59,0 0 74,0 0 54,0 0 31,0 0-143,29 0-166,357 0 347,-316 3-90,0 3 0,8 5-214,44 4 116,-68-11-110,-3 0-7,11 4 1,-29-4 16,1-1 0,24-2-16,4 0 59,17 2-21,53-6-38,-108 0 0,0-1 0,0-1 0,21-8 0,-15 4 0,-20 5 15,0 1 1,0-2 0,-1 0-1,1 0 1,-1 0 0,-1-1 0,8-6-16,58-56-262,-47 43 158,109-110 290,-63 64 225,-67 65-404,0 1 0,0 0 0,0 0 0,0 1 0,1-1 0,2 0-7,-4 0 0,7-16 0,-10 19-43,5-16-42,-6 13 85,5-21 91,-6 13-43,0 12 0,0-9 21,1 5-69,3 3 0,-3-1 11,0 2 37,2 1-27,-2 0-63,-1 0 20,0 0 65,0 0-6,5-5-127,-4-1 113,-1 3-12,6 3-3,-6-2-24,0-6-10,0 7 19,-1-1 1,1 1-1,0-1 0,0 1 1,0 0-1,0-1 1,0 1-1,1-1 1,-1 1-1,0 0 0,1-1 1,-1 1-1,1-1 1,-1 1-1,1 0 0,0 0 7,1-7 186,-2 7-234,0 1 26,0 0 65,0 0 5,0 0 27,0 0-22,0 0 22,0 0-49,0 0-68,1 0 10,2-4 26,4-16-138,1 13 127,-1 0 0,0-1 0,-1 0 0,1 0 0,-2 0-1,1-1 1,0-2 17,32-69-77,-13 25 82,105-205 75,-31 39-158,-28 59 28,118-281 115,-3 7-2,-111 256-63,-8-4 0,-5-14 0,18-49 0,22-112 31,-38 123-30,-24 115 52,17-25-53,-24 64 17,12-34-27,109-269-82,51-99 92,-90 226 0,-78 184 0,4 2 0,21-24 0,-30 46 4,-4 9-2,10-11-2,6-7 67,16-31-67,24-32 55,-64 90-32,0 0-1,-2 0 0,2-8-22,20-37 35,-15 37-6,21-24-29,-18 26-3,15-28 3,-21 30 0,19-21 0,-16 23 0,13-25 0,-23 34 0,1 0 0,1 1 0,1 1 0,1 1 0,1 1 0,1 1 0,17-14 0,35-31 103,-43 36-19,-22 24-73,0-1 1,0 1-1,1 1 0,-1-1 0,1 1 0,3 0-11,5-3 2,10-1-2,-23 7 0,-1 0 0,1 0 0,0 0 0,0 0 0,0-1 0,-1 1 0,1-1 0,1-2 0,2 0 44,-1 0 0,1 0 0,-1 0-1,1 1 1,1-1 0,-1 2 0,0-1-1,1 1 1,-1 0 0,7 0-44,3-1 435,-16 2-431,0 1 0,0-1 0,0 1 0,0-1-1,1 1 1,-1 0 0,0 0 0,0-1 0,0 1 0,0 0 0,1 0-1,-1 0 1,0 0 0,0 1 0,0-1 0,1 0 0,-1 0 0,0 1-1,0-1 1,0 1 0,0-1 0,0 1 0,0-1 0,1 2-4,-1-1 96,0-2 38,1 3 17,1 6 44,-3-8-131,0 8 117,0 6-894,-1 1-1,0-1 0,-2 4 714,2-14-633,0 0 0,0 0 0,0 0 0,0 0 0,-1 0 0,0 0 0,0 0 0,0 0 633,2-4-124,-1 0-1,1 0 1,0 1 0,0-1 0,-1 0-1,1 1 1,0-1 0,0 0-1,-1 0 1,1 1 0,0-1 0,-1 0-1,1 0 1,0 0 0,-1 0 0,1 1-1,0-1 1,-1 0 0,1 0-1,-1 0 1,1 0 0,0 0 0,-1 0-1,1 0 1,0 0 0,-1 0-1,1 0 1,-1 0 0,1 0 0,0 0-1,-1-1 1,1 1 0,-1 0 124,-15-12-2672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3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10624,'-14'22'4040,"11"-19"-3580,1 1 0,-1 0 0,0 0 0,1 1 0,0-1 0,0 0 0,0 1-1,1-1 1,-1 1 0,1 0 0,0-1 0,0 1 0,1 0 0,-1 2-460,1-4 2,0-1-1,0 0 1,1 0-1,-1 1 1,0-1-1,1 0 1,-1 0-1,1 1 1,0-1-1,0 0 1,0 0-1,0 0 1,0 0-1,0 0 1,1 0-1,-1 0 1,1-1-1,-1 1 1,1 0-1,0-1 1,-1 1-1,1-1 1,0 0-1,0 1 1,0-1-1,0 0 1,0 0-1,0-1 1,1 1-1,-1 0 1,1 0-2,9 1-78,0 0 0,0 0 0,0-1 1,0-1-1,9-1 78,-4 1 12,234 0-87,-244 0 85,-1 0-1,0 0 1,0 0 0,0 1 0,0 0-1,1 0 1,-1 1 0,-1-1-1,1 1 1,0 1 0,3 1-10,4 4 74,-11-7 0,0 0 0,0 0 0,0 0 1,0 0-1,0 0 0,-1 1 0,1-1 1,0 1-1,-1-1 0,1 1 0,-1 0 1,0-1-1,1 1 0,-1 0 0,0 0 1,0 0-1,0 0 0,0 0 0,-1 0 1,1 0-1,0 1 0,-1-1 0,1 0 1,-1 2-75,6 74 686,-2 0 0,-5 0 1,-3 11-687,0 17-65,5 29 65,3-4-1097,-3-44-3224,-1-79 3471,0-6 598,0 1 1,1-1-1,-1 0 1,0 0-1,-1 0 1,1 1-1,0-1 1,0 0-1,-1 0 0,0 0 1,1 0-1,-1 0 1,0 0-1,0 0 1,0 0-1,-1 1 252,-13 8-954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5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87 4992,'-8'4'875,"8"-4"-816,-1 0-1,0 1 1,0-1 0,1 1 0,-1-1 0,0 0 0,0 1-1,0-1 1,0 0 0,0 0 0,0 0 0,1 0-1,-1 0 1,0 0 0,0 0 0,0 0 0,0 0-1,0 0 1,0 0 0,0-1 0,1 1 0,-1 0 0,0 0-1,0-1 1,0 1 0,0-1 0,1 1 0,-1-1-1,0 1 1,1-1 0,-1 0 0,0 1 0,0-1-59,-14-14 245,14 14-101,1 1 75,0 0 159,0 0 102,0-1-138,0 0-333,1-1-1,-1 0 1,0 1 0,1-1 0,0 1 0,-1-1-1,1 1 1,0-1 0,0 1 0,0-1 0,0 1-1,0-1-8,2-2-41,0-2-162,10-19-613,-12 11 635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16 8448,'6'6'3232,"-12"-6"-2496,6 0 64,0 0-96,0 0-384,0 0-96,0 0-64,0 0-32,0 0-64,0 0-192,0 0-64,0 0-544,0 0-256,-11 0-2272,-12-6-992,-6-9 2240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7424,'0'1'231,"0"0"1,0 0-1,0-1 0,-1 1 1,1 0-1,0 0 1,-1 0-1,1-1 0,0 1 1,-1 0-1,1-1 0,-1 1 1,1 0-1,-1-1 1,0 1-1,1-1 0,-1 1 1,0 0-1,1-1 1,-1 0-1,0 1 0,0-1 1,1 1-232,-1-1 182,0 0 1,0 1-1,1-1 1,-1 1 0,0-1-1,1 1 1,-1-1-1,1 1 1,-1-1-1,1 1 1,-1-1 0,1 1-1,-1 0 1,1-1-1,-1 1 1,1 0-1,0 0 1,-1-1-1,1 1 1,0 0 0,0 0-1,-1 0-182,1 0 165,0-1-165,0 0-37,0 0-22,217 11-138,62-17 874,-278 6-548,0 0 0,1 1-1,-1-1 1,0 0-1,1 0 1,-1 1-1,0-1 1,0 0-1,1 1 1,-1-1-1,0 1 1,0 0-1,0-1 1,0 1-1,0 0 1,0 0-1,0 0 1,0 0-1,0-1 1,0 1-1,0 1 1,0-1-1,-1 0 1,1 0 0,-1 0-1,1 0 1,0 0-1,-1 1 1,0-1-1,1 0 1,-1 0-1,0 1 1,0-1-1,1 0 1,-1 1-1,0-1 1,0 0-1,-1 1 1,1-1-129,0 10 546,-1-1-1,0 0 1,-1 1 0,-3 8-546,2-4-262,-1 11 252,2-1 0,0 1 1,2 0-1,1-1 1,2 18 9,7 22-80,10 36 80,-10-66-30,-7-24 13,0-1 0,-1 0 0,0 1 0,-1-1-1,0 1 1,0 0 0,-1 7 17,-1-17-1,1 0-1,-1-1 0,1 1 1,-1 0-1,1-1 0,-1 1 1,0 0-1,1-1 1,-1 1-1,0-1 0,0 1 1,1-1-1,-1 1 0,0-1 1,0 0-1,0 1 0,0-1 1,1 0-1,-1 0 0,0 0 1,0 1-1,0-1 1,0 0-1,0 0 0,0 0 2,-9 2 73,10-2-73,-29 12 27,0 0-1,-20 3-26,35-12-972,0 0 0,1-1 1,-1-1-1,-10 0 972,21-1 40,3 1-216,-1-1-1,1 0 0,-1 0 0,0 0 0,1 0 0,-1 0 0,1 0 0,-1 0 0,0 0 0,1 0 0,-1 0 0,1 0 0,-1-1 0,0 1 0,1 0 0,-1 0 0,1-1 1,-1 1-1,1 0 0,-1 0 0,1-1 0,-1 1 0,1-1 0,0 1 0,-1 0 0,1-1 0,-1 1 0,1-1 0,0 1 0,-1-1 0,1 1 0,0-1 0,0 1 0,-1-1 0,1 1 1,0-1-1,0 0 0,0 1 0,0-1 0,0 1 0,0-1 0,0 0 0,0 1 177,-1-23-1813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8 108 11008,'-7'9'4768,"7"-9"-4027,14-4-939,111-25-113,-48 10 393,44-3-82,-109 20 5,11-1 66,-2 0 1,1-2-1,7-2-71,-13 3-851,-16 4 31,-24-4-1034,-19-10 686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7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8448,'3'3'798,"1"0"1,0 0 0,0 0 0,0-1-1,0 1 1,5 0-799,50 18 152,-45-16 248,118 30 48,16 5 16,-146-40-272,0 1 0,0-1 1,0 1-1,0 0 1,0 0-1,-1 0 0,1 0 1,0 0-1,-1 0 1,1 0-1,-1 1 1,1-1-1,-1 0 0,1 1 1,-1 0-1,0-1 1,0 1-1,0 0 0,0-1 1,0 1-1,0 0 1,0 0-193,-1 2 263,1 0 0,-1 0 1,0 0-1,0 0 1,0 0-1,0 0 0,-1 0 1,1-1-1,-1 1 1,0 0-1,-1 2-263,-16 52 665,-7 30-1116,12-29-4408,12-47 3430,1-9 677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7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0 9856,'-1'2'289,"0"0"1,0 0 0,0 0 0,0-1 0,0 1-1,0 0 1,-1-1 0,1 1 0,-1-1 0,1 1-1,-1-1 1,0 0 0,1 0 0,-1 0-1,0 0 1,0 0 0,0 0 0,0 0 0,0 0-1,0-1 1,0 1 0,0-1 0,0 0-1,0 1 1,-1-1-290,-29 11 3561,21-5-3073,1 1 1,0 0 0,1 0 0,0 1-1,0 0 1,-3 4-489,-47 60 844,46-54-903,0 0-1,2 1 1,0 1 0,2 0 0,0 0 0,1 1 0,1 0 0,1 0 0,1 0 0,1 1 0,0 0 0,2 0 0,1 0 0,0 2 59,1-20-36,0-1-1,1 0 1,-1 0-1,1 1 1,-1-1-1,1 0 1,0 0 0,0 0-1,1 0 1,-1 0-1,1 0 1,-1 0 0,1 0-1,0 0 1,0-1-1,0 1 1,0-1 0,1 1-1,-1-1 1,1 0-1,-1 0 1,1 0-1,0 0 1,0 0 0,-1-1-1,1 0 1,1 1-1,-1-1 37,12 4-145,-1-1 1,1 0-1,1-1 0,-1-1 0,9 0 145,-4 1-21,-4-2 16,10 2 40,1 1 0,0 1 0,-1 1 0,25 9-35,-44-12 38,-1-1 1,1 1-1,-1 1 0,0-1 0,0 1 1,0 0-1,-1 0 0,1 1 0,-1 0 1,0 0-1,0 0 0,-1 0 0,1 1 1,-1 0-1,0 0 0,-1 0 0,1 0 1,-1 0-1,-1 1 0,1 0 0,0 3-38,0 3 89,-1 1 0,-1-1 0,0 1 0,0 0 0,-2-1 0,1 1 0,-2-1-1,0 1 1,-1-1 0,0 1 0,-3 8-89,-10 21-63,-1-1 0,-19 32 63,34-71-14,0 1-420,0 1 0,-1-1 0,0 1 0,0-1 0,0 0 0,0 0 0,-2 1 434,4-5-196,1 1 1,-1-1-1,1 1 0,-1-1 1,0 1-1,1-1 1,-1 0-1,0 1 0,1-1 1,-1 0-1,0 0 0,0 1 1,1-1-1,-1 0 1,0 0-1,0 0 0,1 0 1,-1 0-1,0 0 0,0 0 1,0 0 195,0-1-234,0 1 1,0-1-1,0 0 1,0 1-1,0-1 1,0 0-1,0 0 1,0 0-1,1 1 1,-1-1-1,0 0 1,0 0-1,1 0 1,-1 0-1,1-1 1,-1 1-1,1 0 1,-1-1 233,-9-32-1910,3-9 956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0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1552 2086 10880,'-33'14'4564,"26"-12"-4228,-1 0 0,1-1 0,-1 0 1,0 0-1,-7-1-336,-72 4 3797,-64 12-3797,145-15 107,-61 8 1132,1 0 977,-16-2-2216,58-6 207,0-1 0,1-2 0,-1 0 0,0-1 0,-8-4-207,-9-3-44,1-2 0,0-2 1,1-1-1,1-2 0,1-2 0,0-2 0,2-1 0,0-1 0,2-2 0,0-2 0,2 0 0,1-3 1,-20-25 43,13 7-23,2-2 0,2-1 0,2-1 0,-14-38 23,11 13-67,4-2 0,3-1-1,1-8 68,14 32-73,2-1 0,2 0 0,3-1 0,2 1 0,3-1-1,2 0 1,3 1 0,2 0 0,3 0 0,2 0 0,3 1 0,2 1-1,3 1 1,6-9 73,-16 42-8,0 2-1,2-1 1,0 1 0,1 1-1,1 0 1,0 1 0,2 0-1,0 2 1,4-3 8,2 0-44,1 1 1,1 1 0,1 1-1,0 1 1,1 1 0,26-9 43,-16 10-41,1 1 1,-1 2 0,2 1 0,-1 2-1,1 2 1,0 1 0,0 2-1,0 2 1,0 1 0,0 2 0,7 3 40,16 7-14,-1 2 0,0 2 1,-1 4-1,-2 2 1,0 2-1,-2 3 1,-1 2-1,-1 3 0,-2 1 1,-1 3-1,2 6 14,-17-10 23,-1 0-1,-2 2 1,-1 2-1,-2 1 1,-2 1 0,-2 1-1,-1 1 1,-2 1-1,-2 1 1,-3 1-1,5 21-22,-10-25 85,-1 0-1,-3 1 0,-2 1 0,-1-1 1,-2 1-1,-3 0 0,-1 0 1,-1 0-1,-3-1 0,-2 0 1,-1 0-1,-2 0 0,-3 1-84,-6 13 281,-3 0-1,-2-2 1,-14 21-281,17-39 76,-1-2 0,-2 0 0,-1-2 0,-1 0 0,-13 9-76,11-13-20,-2-1 1,-1-2 0,0 0 0,-7 0 19,24-16-340,-1 0 0,0-1 0,-1-1 0,0 0 0,0-2 0,0 0-1,-1 0 1,1-1 0,-1-1 0,-15 0 340,21-3-619,1 0-1,0-1 0,0 0 0,0-1 0,0 0 0,0-1 1,0 1-1,0-2 0,1 0 0,-3-1 620,-4-4-844,0 0-1,0-1 0,1 0 1,1-2-1,-5-4 845,-40-43-1354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125 160 10368,'1'1'176,"-1"0"0,1 0 0,-1-1 0,1 1 0,-1 0 0,0 0 0,1 0 0,-1 0 0,0 0 0,1 0 0,-1 0 0,0 0 0,0 0 0,0 0 0,0 0 0,0 0 0,0 0 0,0 0 0,0 0 0,-1 0 0,1 0 0,0 0 0,-1 0 0,1 0 0,0 0 0,-1-1 0,1 1 0,-1 0 0,0 0 0,1 0 0,-1-1 0,0 1 0,1 0 0,-1 0 0,0-1 0,0 1-176,-11 18 1567,7-10-1036,-3 10 460,0-1 1,-5 20-992,12-33-8,-1 0-1,1 1 1,0-1 0,1 0-1,-1 1 1,1-1 0,0 1-1,1-1 1,-1 1 0,1-1-1,0 1 1,0-1 0,1 2 8,5 11-249,0-1 0,1 0 0,0 0 0,2-1 0,0 0 0,10 13 249,-15-24-64,-1 0 0,1 0 0,1 0 0,-1 0 0,1-1 0,0 0 0,0 0 0,0 0 0,0-1 0,0 0 0,1 0 0,0-1 0,0 0 0,-1 0 0,1 0 0,0-1 0,0 0 0,0-1 0,6 1 64,4-1-243,0-1 0,0-1 0,0 0 0,0-1 0,11-3 243,-22 4-96,1 0-1,-1 0 1,0-1 0,0 0-1,-1 0 1,1 0-1,-1-1 1,1 0 0,-1 0-1,0 0 1,0 0 0,-1-1-1,0 0 1,1 0 0,-2 0-1,3-4 97,-1-1-36,0-1 0,-1 0 0,0 0 0,-1-1 0,0 1 0,0-1 0,-2 1 0,1-1 0,-2 0 0,1 0 0,-2 0 0,1 1 0,-2-1 0,1 0 0,-2 1 0,0-1 0,0 0 36,-5-12 60,0 0 0,-1 1 0,-2 0 0,0 1 0,-2 0 0,0 1 0,-9-11-60,16 25 148,1 0-1,-1 0 0,0 1 0,-1 0 1,1 0-1,-1 1 0,0 0 1,-1 0-1,1 1 0,-1 0 1,0 0-1,0 0 0,0 1 1,-1 0-1,1 1 0,-1 0 0,1 0 1,-1 1-1,-8 0-147,3 1-17,0 1 0,0 0-1,0 1 1,0 1 0,1 0 0,-1 0-1,1 2 1,0 0 0,0 0 0,0 1-1,1 1 1,-1 0 17,1 1-29,10-6-357,-1 0 1,0 0-1,1-1 1,-1 1-1,0-1 1,0 1-1,0-1 0,0 0 1,0 0-1,-1 0 1,1-1-1,-1 1 386,-12-1-666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8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10624,'14'18'3429,"-13"-17"-3285,0 1-1,-1 0 1,1-1 0,0 1-1,-1 0 1,0 0 0,1 0 0,-1 0-1,0 0 1,0-1 0,0 1-1,0 0 1,0 0 0,0 0-1,-1 0 1,1 0-144,-1 6 293,2 59 2177,3 0 0,5 19-2470,-4-52 126,2 0-1,1 0 1,2 0-1,1-1 1,7 10-126,-6-17-745,2 0-1,13 18 746,-6-14-6109,24 25 6109,-34-42-757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9216,'5'4'3433,"2"-5"-3223,11-2-648,26-1 468,1-1-1,-1-2 1,-1-2 0,15-6-30,-33 9 4,37-11 58,67-14 276,-110 28-275,0 0 0,0 2 0,1 0-1,-1 1 1,12 1-63,-26 0 89,-1 0 0,0 0 0,1 1 0,-1-1 0,0 1 0,0 0 0,0 0 0,0 0 0,0 1 0,0-1 0,-1 1 0,1 0 0,-1 0 0,1 0 0,-1 0 0,0 1 0,-1 0 0,1-1 0,-1 1 0,1 0 0,-1 0 0,0 0 0,-1 0 0,1 1 0,-1-1 0,1 3-89,3 11 138,-1 0 0,-1 0 0,-1 0 0,0 0 0,-2 0 0,0 1-138,1 14 29,-1 3 121,-2 21-150,0-45-168,1 0 1,-2 0-1,0-1 0,0 1 1,-1 0-1,-3 7 168,5-16-41,1 0 0,-1-1-1,0 1 1,0-1 0,1 1 0,-2-1 0,-1 3 41,-18 8-149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9856,'6'10'3680,"-1"-10"-2848,18-4-608,-17 4-384,5 0-64,12-6 96,6 1 192,6 1 32,-3-2-32,2 0-64,1-3 96,-1 3-64,1-4 64,-1 1-480,-7-6-160,-4-1-2112,-6-5-896,-11-4 1888</inkml:trace>
  <inkml:trace contextRef="#ctx0" brushRef="#br0" timeOffset="1">355 0 6272,'4'50'2368,"-8"-25"-1856,8 5 992,-4-20 384,0 11-192,0 0 32,0-2-673,0 6-255,0 2-480,0-2-192,0 5-96,5-1-256,7 2-96,5-1-1375,6-5-545,6-4 1120,-1-6 576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9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3072,'5'5'8133,"13"-4"-8168,-6-1 347,4 2-285,2 1-66,0-1 1,0 2-1,0 1 0,12 4 39,-28-8-52,-1 0 0,1-1 0,-1 1 0,0 0 0,1 0 0,-1 0 0,0 0 0,0 1-1,1-1 1,-1 0 0,0 1 0,0-1 0,0 0 0,-1 1 0,1-1 0,0 1 0,-1-1 0,1 1-1,0-1 1,-1 1 0,0 0 0,1-1 0,-1 1 0,0 0 0,0-1 0,0 1 0,0 0 0,0-1 0,0 1-1,-1 0 1,1-1 0,0 1 0,-1-1 0,1 1 0,-1 0 0,0 0 52,-4 10-223,0 0 1,-1 0-1,0-1 1,-5 8 222,3-8 285,-21 36 1149,12-19-124,0 1 0,0 3-1310,13-24 257,-3 3-255,14-14-693,1-3 672,0 0 0,0 1-1,0 0 1,1 0 0,0 1 0,0 0 0,1 1 0,-1 0 0,0 1 0,1 0 0,0 0 0,0 1 0,-1 0 0,10 1 19,-18 0 27,-1 0 0,1 0 0,-1 0 0,1 0 0,-1 0 0,1 0 0,-1 0 0,1 0 0,-1 1 0,1-1 0,-1 0 0,1 0 0,-1 1 0,1-1 0,-1 0 0,1 1 0,-1-1 0,1 0 0,-1 1 1,0-1-1,1 1 0,-1-1 0,0 1 0,0-1 0,1 1 0,-1-1 0,0 1 0,0-1 0,1 1 0,-1-1 0,0 1 0,0-1 0,0 1 0,0 0-27,0 22 183,0-13-106,-1 39-88,0 4 136,6 45-125,-3-82 20,0-1 1,1 0-1,1 1 0,0-2 1,1 1-1,1 0 1,0-1-1,4 7-20,-7-16-24,0-1 1,0 1 0,1-1-1,-1 0 1,1 0-1,-1-1 1,1 1-1,1-1 1,-1 0-1,0 0 1,1 0-1,-1 0 1,1-1 0,0 0-1,0 0 1,0 0-1,0 0 1,4 0 23,-6-2-24,0 0 0,-1 1 0,1-1 0,0 0 1,0-1-1,0 1 0,0-1 0,0 1 0,-1-1 1,1 0-1,0 0 0,-1 0 0,1 0 0,0 0 1,-1-1-1,1 1 0,-1-1 0,0 1 0,0-1 0,1 0 1,-1 0-1,0 0 0,-1-1 0,1 1 0,0 0 1,-1-1-1,1 1 0,-1-1 0,0 1 0,1-1 0,-1 1 1,-1-1-1,1 0 0,0-1 24,1-3-18,-1 0 0,0 1 1,0-1-1,0 0 0,-1 1 0,0-1 0,-1 0 1,1 0-1,-1 1 0,-1-1 0,1 1 0,-1-1 1,0 1-1,-1-1 0,1 1 0,-1 0 0,0 0 0,-3-2 18,-9-15 78,-1 0-1,-1 2 0,-1 0 1,-2 0-78,-18-22 166,23 27-110,-14-17 50,28 31-134,0 1 0,0-1 0,0 0 0,0 0 0,0 1 0,0-1 0,1 0 0,-1 0 0,1 0 0,-1 0 0,1 1 0,0-1 0,-1 0 0,1 0 0,0 0 0,1 0 0,-1 0 0,0-1 28,1 2-14,-1-1 0,1 1 0,0 0-1,0 0 1,-1 0 0,1 0-1,0 0 1,0 0 0,0 0 0,0 0-1,0 0 1,1 0 0,-1 1 0,0-1-1,0 0 1,0 1 0,1-1 0,-1 1-1,0-1 1,1 1 0,-1 0 14,34-8-54,-30 8 50,19-3 52,0 2 0,0 0 0,0 2 0,0 0 0,-1 2 0,1 0 1,1 3-49,54 13-3105,-69-17-388,-9-2 1141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1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8704,'11'21'3328,"-11"-21"-2592,6-6-672,0 6-480,0 0 96,-1 0 160,7 0 128,5 0 96,0-5-32,1 1-96,-1-2 32,6-4-320,-2 1-96,2-6 224,-12-12 96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20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10368,'5'16'4363,"-2"8"-2004,0 4-1242,16 53-635,25 129-302,-27-136-129,-9-41-324,-1 1-1,1 16 274,-8-48-224,0 1 0,1-1 0,-1 1 0,0-1 1,0 1-1,0-1 0,0 1 0,-1-1 0,1 1 1,-1-1-1,0 0 0,1 1 0,-1-1 0,0 0 0,0 1 1,0-1-1,-1 0 0,1 0 0,-1 0 0,1 0 1,-1 0-1,1 0 0,-1-1 0,0 1 0,0 0 0,0-1 1,0 1-1,0-1 0,0 0 0,-1 0 0,0 1 224,-25 3-1002</inkml:trace>
  <inkml:trace contextRef="#ctx0" brushRef="#br0" timeOffset="1">21 739 7424,'0'2'383,"0"1"-1,0-1 1,0 1 0,0-1-1,-1 0 1,1 1 0,-1-1 0,1 0-1,-1 1 1,0-1 0,0 0 0,0 0-1,0 0 1,0 1 0,0-1 0,0 0-1,-1 0-382,1 0 405,0 0-1,0 0 1,0 0-1,0 0 1,0 1-1,0-1 0,1 1 1,-1-1-1,1 0 1,0 1-1,0-1 1,0 1-1,0-1 1,0 1-405,3 38 1249,-1-31-1222,1 1-1,0-1 1,1 1 0,0-1-1,0 0 1,1-1 0,0 1-1,1-1 1,0 0 0,1 0-1,-1-1 1,8 7-27,-8-10-32,0-1 1,1 0-1,0 0 0,0 0 1,0 0-1,0-1 1,1-1-1,-1 1 0,1-1 1,-1 0-1,1-1 0,0 0 1,4 0 31,19 1-155,0-1 0,23-4 155,-50 3-10,61-5 11,-1-3-1,27-8 0,3-6-2523,-90 21 2151,1-1 1,-1 1 0,0-1-1,1 0 1,-1 0-1,0 0 1,0 0 0,0-1-1,0 1 1,-1-1 0,1-1 371,10-16-800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34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3916 5504,'0'26'3717,"0"-25"-2442,0-1-97,0 0-132,0 0-364,0 0-271,0 0-240,0 0-171,13-6-150,-4 2 162,0 0-1,0 1 0,1 0 1,-1 0-1,1 1 0,-1 1 1,1-1-1,0 1 0,2 1-11,10-2 21,42-2 95,0 2 1,0 4-1,27 5-116,12 0 227,99 4 128,244 9 91,-262-19-420,77-14-26,-187 6-95,18-6 95,-68 9 5,0-2 0,0 0 0,-1-2 0,0 0 0,15-9-5,-28 11-6,0-1-1,0 0 1,-1 0-1,0-1 0,0 0 1,-1 0-1,0-1 1,-1 0-1,1-1 7,16-24 3,18-36-3,-6 9-2,22-23 2,30-29 0,49-70 0,-65 71-123,24-56 123,136-222 2,-59 107-95,-164 267 84,265-442 157,-178 306-93,65-94-35,-37 72 316,-111 157 105,-7 6-193,1 1 0,0 1 0,1 0 1,0 0-1,0 0 0,1 1 0,0 0 0,0 1 0,1 0 0,0 0-248,372-184-40,-240 123 80,-75 34-44,-1-4-1,-2-3 1,11-12 4,173-145-63,-167 131 80,25-16-14,61-53 85,-113 88-100,-21 21-101,-1-2-1,-2-2 1,21-25 113,-44 49 1324,0 0-4394,-7 6 2820,0 1 0,0 0 0,0-1 0,0 1 0,0-1 0,0 1 0,0 0 0,0-1 0,0 1 0,0-1 0,-1 1 0,1 0 0,0-1 0,0 1 0,0 0 0,-1-1 0,1 1 0,0 0 0,0-1 0,-1 1 0,1 0 0,0 0 0,-1-1 0,1 1 0,0 0 0,-1 0 0,1-1 0,-1 1 250,-19-13-3088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34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12288,'1'3'549,"0"0"1,0 0 0,0 0-1,0 0 1,-1 0-1,1 0 1,-1 1 0,0-1-1,0 3-549,0 4 2019,19-11-2643,-4-2 473,0-1-1,-1-1 1,0-1 0,0 0 0,0 0 0,5-4 151,11-5-91,44-21 269,101-44 567,-172 78-655,1 1 1,-1 0-1,1 0 0,-1 0 1,1 0-1,0 0 0,0 1 1,3 0-91,-6 0 71,0 0 0,0 0 0,1 0 0,-1 1 1,0-1-1,0 0 0,1 1 0,-1-1 0,0 1 1,0 0-1,0-1 0,0 1 0,0 0 1,0 0-1,0 0 0,0 0 0,0-1 0,0 1 1,0 0-1,-1 1 0,1-1 0,0 0 0,-1 0 1,1 0-1,-1 0 0,1 0 0,0 2-71,4 17 423,0 0 1,-2 0-1,0 0 0,-1 1 0,-1 11-423,2 6 204,42 711 559,-44-714-1041,2 54-362,-7-32-5119,0-47 1569,4-10 4109,-1 0 0,1 0 1,0 0-1,0 0 0,0 0 1,0 0-1,-1 0 0,1 0 0,0 0 1,0 0-1,0 0 0,-1 0 0,1 0 1,0 0-1,0 0 0,0 0 1,-1 0-1,1 0 0,0 0 0,0 0 1,0 0-1,-1 0 0,1 0 1,0 0-1,0 0 0,0-1 0,0 1 1,0 0-1,-1 0 0,1 0 1,0 0-1,0 0 0,0-1 0,0 1 1,0 0-1,0 0 0,-1 0 1,1 0-1,0-1 0,0 1 0,0 0 1,0 0-1,0 0 0,0-1 0,0 1 1,0 0-1,0 0 81,-6-14-1589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3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2087 9472,'-22'30'5536,"21"-29"-4491,1-1-448,0 0-282,0 0-369,0 0-47,12-6-363,-1 0 349,1 0 0,-1 1 1,7-2 114,-1 1-61,18-6 153,0 1 1,1 3 0,0 0-1,5 2-92,20-5 158,275-41 231,-103 17-346,82-18 77,486-74 69,-395 58-114,-199 32 26,-113 20 111,-8 1 215,2 3 0,-1 4 0,22 3-427,22-2 590,-93 5-518,-14 1-69,-1-2 1,1-1 0,-1-1-1,-1 0 1,16-8-4,7-5-52,-1-2 0,10-9 52,-22 11-43,-1-2-1,-1-1 0,-1-2 0,0-1 1,2-6 43,126-144-43,-47 50 59,-30 39-5,5 4-1,3 3 1,34-19-11,117-87-32,-87 58 203,-26 21-38,-114 96-61,0 1 0,1 0 0,0 0 0,4 0-72,12-17 37,-19 18-66,0 0 0,-1-1 0,6-6 29,10-10-41,-11 12-45,-2 0 0,10-14 86,-11 14-69,0 0 1,1 0-1,8-6 69,-2 6 271,-13 10-5753,-5-2 3680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1267 2144 12800,'-55'20'5437,"8"-8"-4688,-44 6-749,72-16 310,1-1-1,-1 0 0,0-1 1,0-2-1,0 1 1,0-2-1,1-1 1,-1 0-1,1-1 0,0-1 1,-8-4-310,-32-16 318,2-3-1,-41-27-317,89 51 25,-16-10 14,-58-33 646,-54-45-685,113 75 9,0-1-1,1-2 1,1 0-1,1-1 1,1-1-1,0 0 1,-9-19-9,6 1-160,1-1 0,2-1 1,2-1-1,-2-13 160,-43-182-415,55 213 397,-6-33 3,3 0 0,2 0-1,3 0 1,2-1 0,3 0 0,2 1-1,3-2 16,0 31-18,1 0-1,2 0 1,1 1-1,1 0 1,1 0-1,1 1 1,2 1-1,1 0 1,1 1-1,5-5 19,13-14-51,1 2-1,2 2 1,3 1-1,0 2 1,9-3 51,-25 21-22,1 2 0,0 0 0,1 2 1,1 1-1,1 1 0,0 1 0,0 2 0,2 1 1,-1 1-1,1 1 0,0 2 0,1 1 1,-1 1-1,1 2 0,0 1 0,0 1 0,0 2 1,-1 1-1,1 2 0,-1 0 0,0 2 1,0 2-1,-1 0 0,21 11 22,24 17-60,-2 2-1,-2 3 1,37 32 60,-62-42 1,-1 3 0,-1 2 0,-2 1 0,-2 2 0,25 34-1,-37-38 41,-1 2 0,-2 0 1,-1 2-1,-2 1 0,-2 0 0,-2 1 0,3 16-41,-5-8 91,-2 0-1,-2 1 1,-2 0-1,-3 1 1,-1 0-1,-4 40-90,-2-59 84,-2 0 0,-1 0 0,-2 0 0,-1 0 0,-2-1 0,-1 0 0,-1-1 0,-2 0 0,-1-1 0,-1-1 0,-3 3-84,-14 12 273,-1-1 1,-1-1 0,-3-2 0,-1-1-1,-2-3 1,-33 24-274,39-35 145,-2 0 0,0-3-1,-2-1 1,0-1 0,-1-3-1,-12 3-144,-3-1 67,-1-3 0,0-2 0,-1-3 0,-26 1-67,61-9-189,-1-2 0,1 0 0,-1-2 0,0 0-1,1-1 1,-18-5 189,21 3-899,0-2 0,1 0-1,0-1 1,0 0-1,-4-3 900,-105-60-12671,49 34 8223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07:3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50 12032,'-9'41'7514,"6"-13"-5461,17-27-2394,18-2 269,1-2-1,-1-1 1,32-8 72,98-32-236,-50 13 166,-90 24 145,46-8 607,-63 14-616,0 0 0,0 1 0,0 0 0,-1 0-1,1 0 1,0 1 0,0-1 0,0 1 0,-1 0-1,1 0 1,0 1 0,1 0-66,-4 0 125,0-1 0,0 0 1,-1 1-1,1 0 0,0-1 0,-1 1 1,1 0-1,-1 0 0,0 0 0,1 0 0,-1 0 1,0 0-1,0 0 0,0 0 0,-1 0 0,1 1 1,0-1-1,-1 0 0,1 0 0,-1 1 1,0-1-1,0 0 0,0 1 0,0-1 0,0 1-125,-1 11 363,-1 1 0,0 0 0,-3 11-363,0-4 218,-40 185 641,8-50-694,-15 75-1930,50-221 1575,3 0-6031,-1-11 6007,0 0 0,0 0 0,1 1-1,-1-1 1,0 0 0,0 0 0,0 0 0,0 0 0,1 0 0,-1 0 0,0 0-1,0 0 1,1 1 0,-1-1 0,0 0 0,0 0 0,0 0 0,1 0-1,-1 0 1,0 0 0,0 0 0,1 0 0,-1 0 0,0 0 0,0 0-1,0 0 1,1-1 0,-1 1 0,0 0 0,0 0 0,1 0 0,-1 0-1,0 0 1,0 0 214,9-6-2073,-2-4-716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6:1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1265 665 7040,'-9'7'1290,"0"-1"-1,0 1 1,-1-2 0,0 1-1,0-1 1,-2 0-1290,-38 20 3537,-26 18-3537,-19 10 1108,25-16-970,33-17 125,-1-1 1,0-2-1,-18 5-263,27-13 131,-1-1 1,1-2-1,-15 2-131,29-7 14,1 0 0,-1-1 0,1 0 0,0-1 1,-1-1-1,1 0 0,0-1 0,-5-2-14,8 2-4,-8-2 11,-1-1 0,1-1 0,0-1 0,1 0-1,0-2 1,-9-6-7,-2-2-18,1-2-1,0-1 0,2-2 1,0 0-1,2-2 0,-18-23 19,21 20-3,10 15-8,1-1 0,0 0-1,1 0 1,-3-9 11,5 8-9,0 1-1,1-2 1,1 1-1,0 0 0,1-1 1,1 0-1,1 0 1,0 0-1,1 0 0,0 0 1,1-1-1,1 1 1,1 0-1,0 0 0,2-1 10,3-16-39,-2 7-2,2-1 0,1 1 0,9-21 41,-13 38-2,0 1 1,0 0-1,1 0 1,1 1 0,-1-1-1,1 1 1,0 0-1,1 1 1,0-1-1,0 1 1,0 1-1,1-1 1,3-1 1,28-16 106,28-10-106,-50 25 17,0 1 0,1 1 1,0 1-1,0 1 0,9-1-17,24-2 5,1 3 1,1 3-1,18 2-5,196 1-16,-142-3 128,-17 7 395,-98-5-337,-1 0 0,0 1 0,0 0 0,0 1 0,-1 0 0,1 0 0,-1 0 0,1 1 0,2 3-170,-8-5 113,1 1-1,-2 0 1,1 0-1,0 1 1,0-1-1,-1 0 1,0 1-1,0-1 1,0 1-1,0 0 1,-1 0-1,1 0 1,-1 0-1,0 0 1,0 0-1,0 0 1,-1 0-1,1 1-112,0 11 265,0 1-1,-1-1 1,-1 0-1,0 2-264,-2 1 149,0 0-1,-2 0 1,0 0-1,0 0 1,-6 9-149,-15 29 367,-3 3-367,12-28 95,2-4-6,-2-1 0,-1 0 0,-1-2 0,-1 0 0,-1-1-1,-16 13-88,-11 15 104,25-26-597,-19 16 493,39-39-796,0 1-1,1-1 0,-1 1 1,1 0-1,-1 0 1,1 0-1,0 0 0,1 0 1,-1 0-1,1 1 1,0-1-1,0 0 0,0 1 797,-2 8-332,-8 20-611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6:35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11570 117 10880,'-8'6'3151,"8"-9"-1452,16-14-1579,1 7-139,0 1-1,1 0 1,0 2-1,1 0 0,0 1 1,0 0-1,0 2 1,0 0-1,8 1 20,13-1 112,0 2-1,1 2 1,-1 1 0,0 2-1,34 8-111,52 15 457,19 11-457,-56-14 4,548 159 161,-532-146 20,-2 5 0,22 15-185,194 107 467,-314-161-467,157 91 1699,148 111-1699,136 135 1259,-407-309-1182,56 48 378,-4 5 1,60 70-456,149 196 540,-231-265-476,38 47 320,-5 4 0,35 70-384,-15 8 879,55 143-879,71 237 283,-206-474-71,-5 2 0,15 91-212,25 252 462,-65-334-294,-5 1 0,-7 5-168,-4-30 42,-6-2 0,-5 6-42,-1 15 49,-5 44 204,-9-1 1,-23 64-254,20-116 154,-6-1 1,-31 62-155,7-49 496,-55 80-496,96-175 28,-1-1 0,-2-2 0,-1-1 0,-1 0 0,-2-2 0,-1-2 0,0 0 0,-8 2-28,-71 58 210,-20 14 6,-60 26-152,-3 7-42,127-89 21,-2-2-1,-64 27-42,92-51-1,-1-1 0,0-2 1,-1-2-1,0-1 0,-1-3 0,-4-1 1,26-4 24,-37 4-75,-42-2 51,6-1 61,-66 12-61,111-10 62,-151 24 87,-116 22 37,151-23-116,145-26-71,-21 4-41,0-2 0,-37 0 42,29-3-47,27-1 59,0 0 0,0-2 0,-5-1-12,-211-19-32,147 13 43,-54 2-11,109 6 58,-1 1 1,1 2 0,-1 2-59,1-1-16,0-2 0,0-1 0,0-2 0,-4-1 16,-49-2 96,-134-1-59,98 6-3,-139-3 44,214-2-202,-46-11 124,54 7 23,-1 2 1,0 2 0,-2 2-24,-25-1 63,-44-9-63,0 1-117,77 8 123,-69-3 84,77 5-62,0-2-1,-12-3-27,-7 0 4,-13-3-8,35 4 52,0 2-1,-25 0-47,-17 2 19,0 0 38,-1 3 0,-46 8-57,57-4 81,1-3-1,-6-2-80,-65 5 79,-125 27-57,100-12 57,-225 30-159,340-49 77,1-1 0,-3-2 3,-13 0 1,-60-6-17,26 2-11,-266-9 198,263 5-221,1-4 0,-46-14 50,1 0-28,-370-94-96,443 105 120,-113-33 28,3-7 0,-56-32-24,-25-13 272,-259-68-272,398 143 94,0 4 0,-57-1-94,-52-9-81,-263-44 49,307 54 39,-241-25-25,133 23 18,-198-14 0,119 8-5,-317-70 5,97-12-123,146 17 123,318 68 0,-32-10-61,2-6 1,-87-40 60,158 51-32,3-4-1,0-3 1,3-3 0,1-3-1,-41-37 33,78 54-54,2-3-1,1 0 0,2-2 1,1-1-1,2-2 0,1 0 1,-4-12 54,2 0-80,3-2 1,2 0 0,3-2 0,1 0 0,-6-36 79,2-9-104,5 0 1,4-2-1,4 0 0,4 0 1,5 0-1,4 0 0,8-40 105,5 13-59,6 1 0,5 1 0,6 1 0,4 1 1,6 3-1,6 1 58,-19 57-14,3 3 1,3 1-1,8-7 14,47-76-87,-46 65 5,3 2 0,49-55 82,-64 90-26,2 1 0,2 1 0,1 2 0,1 2 1,27-16 25,206-134-6,-211 141-35,1 2 0,3 2 1,37-13 40,-11 10-2,193-91 30,259-122 31,-289 133-34,51-22-2,253-80 4,-378 159-11,3 9 1,189-31-17,-21 29 57,57 10-57,-274 35-5,0 5 0,1 6-1,-1 7 1,-1 5 0,10 7 5,-33 0 21,40 7-144,108 4 123,76-19 91,-292-13-82,-1-2 0,-1-2 0,1-2-1,8-4-8,-10 4 2,41-13 30,0-3 0,31-15-32,151-74 64,-133 53-149,26-2 85,-80 33-62,-27 10-36,19-4 98,93-29 0,-45 14 112,34-4-112,31-2-61,-2-7-1,112-52 62,-83 24 0,24 3 0,2 0 89,-85 25-112,2 7 0,15 4 23,83-14 25,-95 18 8,2 8 0,68-2-33,-54 18-7,170-15 99,-175 11-28,1 8 0,121 11-64,-174 6 45,-31-2-549,15-3 504,-95-4-31,20-3-2620,-15-5 1041,-12-6 734,-26-22 140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6:3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1376 613 15104,'-16'15'1238,"8"-6"-547,-1-1 1,-1 0 0,1 0 0,-1-1 0,-1 0 0,1-1 0,-1 0 0,-8 3-692,-34 14 225,2 2 1,1 2 0,1 3 0,1 2 0,2 1-1,-5 7-225,-133 143 361,53-49-188,-7-6-151,-98 99 133,195-182-240,2 2-1,2 1 0,1 2 0,-8 21 86,40-64-139,0 0-1,0 1 0,0 0 0,1 0 1,0 0-1,1 0 0,0 0 0,0 1 140,2-7-68,0 1 0,0-1-1,0 1 1,0-1 0,0 1 0,1-1-1,-1 1 1,1-1 0,-1 1 0,1-1-1,0 1 1,0-1 0,0 0 0,1 0-1,-1 1 1,0-1 0,1 0 0,0 0-1,-1-1 1,1 1 0,0 0 0,0 0-1,0-1 1,0 1 0,0-1 0,0 0-1,0 1 1,2-1 68,11 7-111,1-1-1,1-1 1,-1-1-1,1 0 0,0-1 112,91 16-67,-65-13 4,110 21 52,-2 7 1,0 6-1,138 59 11,130 56 141,-298-119-86,1-4 0,71 6-55,-156-33 59,27 0-59,-53-6 10,1 0 0,-1 0 0,0-1-1,1-1 1,-1 0 0,0 0 0,8-3-10,-16 4 24,0-1 0,0 1-1,1-1 1,-1 0 0,0 1 0,0-1 0,0-1 0,-1 1 0,1 0 0,0-1 0,-1 1 0,0-1 0,0 0 0,1 0 0,-1 0 0,-1 0-1,1 0 1,0 0 0,-1 0 0,0-1 0,0 1 0,0 0 0,0-1 0,0 1 0,-1-1 0,1 1 0,-1-3-24,0-3 63,0 0 1,-1 0-1,0 0 0,-1 0 1,0 1-1,0-1 1,-1 0-1,0 1 0,0 0 1,-5-8-64,-18-28 153,-2 1 1,-2 1 0,-17-17-154,29 36 29,-2-2-4,-188-228 89,146 184 25,-3 2-1,-39-29-138,22 29 573,-3 4-1,-50-26-572,83 58 243,-1 3-1,-1 2 1,-1 3-1,-1 2 1,-12-1-243,43 16-31,1 1 1,-1 0 0,-1 2 0,1 1-1,0 1 1,-1 2 0,1 0 0,0 1 0,-1 2-1,1 0 1,1 2 0,-24 8 30,37-9-32,1 0-1,0 1 1,0 0 0,1 0-1,0 1 1,0 0 0,0 1-1,1 0 1,0 0 0,1 1-1,0 0 1,0 0 0,1 1-1,0-1 1,0 2 0,1-1-1,1 0 1,0 1 0,-1 5 32,-3 8-49,2 1-1,1-1 1,1 1 0,1 0 0,2 0-1,0 1 1,1-1 0,3 11 49,2 7-62,3 0 0,1-1-1,12 32 63,50 122-215,-33-97 158,-22-54 51,45 117-20,27 45 26,-74-179-40,1-1 0,14 19 40,-24-39-10,0 0 0,0 0 0,1 0 0,0-1-1,0 0 1,1 0 0,0-1 0,0 1 0,0-2-1,0 1 1,8 3 10,-11-7-6,-1 0 0,1 0 0,0 0-1,-1 0 1,1 0 0,0-1 0,-1 0-1,1 0 1,0 0 0,0 0 0,-1-1-1,1 1 1,0-1 0,-1 0 0,3-1 6,0 0-7,0-1 1,-1 0-1,1 0 0,-1 0 1,0-1-1,0 1 0,0-1 1,-1 0-1,2-2 7,5-7 5,0 0 0,0-1 0,-2 0 0,0-1 1,0 0-1,3-10-5,13-36 80,-2 0 1,-3-1 0,8-44-81,30-199 90,-51 264-102,11-66-1,87-487 165,29 5-478,-110 501-1813,5 1 1,28-58 2138,-20 66-2565,40-96-1979,-40 88 3088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0.72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8292.72656"/>
      <inkml:brushProperty name="anchorY" value="-17612.14258"/>
      <inkml:brushProperty name="scaleFactor" value="0.5"/>
    </inkml:brush>
  </inkml:definitions>
  <inkml:trace contextRef="#ctx0" brushRef="#br0">39 1 6272,'0'0'0,"-3"0"2880,-1 1-2315,-1 0 736,2 0-389,0-1 208,1 0-320,0 0-48,-1 1-106,1-1-252,0 0 22,0-1 11,1 1-203,1 0 58,-1 0-287,1 0 37,0 0-101,0 0 15,1 0-10,-1 0-74,0 0 20,0 0-10,-1 0 1,-1 0-1,1 0-75,0 0 59,1 0-96,-1 0 101,1 0-106,0 0 32,0 0 26,0 0 139,0 0 0,0 0 48,0 2 69,0-1 22,0 1 37,0 0 69,0 0-127,0-1-33,0 0-106,1-1-17,2-1-42,1 0 118,3 0-38,5 0 53,6 2 64,8 0 22,9 3 186,11 2 65,11 4 68,12 5 107,13 6 54,20 11 106,18 9-282,17 9-22,15 8-154,16 4-48,9 2-38,6 2 0,5 1-79,3 0 58,0-1-96,-3 0-11,-2-2 112,-5 0-37,-3-3 54,-4-3 63,-8-3-53,-8-4 96,-7-3-176,-8-4 53,-6-5-58,-7-5 48,-9-4-17,-9-3 44,-11-4-86,-9-1 64,-7-3-96,-5 0 101,-3-2 43,-3 2 64,6 3 27,2 5-1,4 3-68,-1 4 58,-2 3-171,-2 2 48,-2 1-58,1 2 48,3 1-91,4 0 101,5-1-106,3-1 106,2-4-106,-1-1 106,-1-4-106,-3-1-6,-1-3 38,-1-2 21,-1-3-43,-2-1 91,-2-3-27,-5 3 49,-3-1-12,-6 3 6,-4-1-74,-6 2-54,-5-2 48,-3 1 16,-2-2-43,-4 0 91,-1-2-176,-3 1 53,-4-4 91,-3 0 6,-4-3-33,-3-1-58,-3-2-59,-2-1 48,-2-2 16,-2 0-6,0 0 6,-2-1 75,3 0-59,-1 0-16,1 0-69,0 1 53,0-1 16,-1 1 69,-1-1-53,-1 1-16,-2 0-69,-1-1 53,0-1 16,-1 0-6,-1-1 6,0 0 0,-1 0 75,-1 2 16,1-1-38,-1 1-58,0-1 53,1 1-59,-1-1-96,-1 0 102,1-1 0,-2 1 74,0-1-53,-1 1 96,1 0-176,-2 0 53,2 0 17,-1 0 63,1-1-128,-1 0-31,-1 0-33,1 0 0,-3-1-229,-1-1-10,-2 0-348,0-2-63,-2-1-827,0 0-48,0 0 256,-1 0 139,-1-1-1712,-4-2-230,-6-1 1990,-5 0 287,2 0-8275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1.3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6755.61719"/>
      <inkml:brushProperty name="anchorY" value="-21121.18359"/>
      <inkml:brushProperty name="scaleFactor" value="0.5"/>
    </inkml:brush>
  </inkml:definitions>
  <inkml:trace contextRef="#ctx0" brushRef="#br0">2 402 9856,'0'0'0,"-1"0"4512,0 1-4182,2 0 1121,-1 0-689,0-1 209,0 1-966,0-1-53,1 0-293,0 0 250,1 0-175,3 0 127,4-1 155,3 0 107,5 0 170,4 1-106,3-1-27,3 1 234,4 0 38,1 0-261,2 0-59,2 1-69,0 0 37,-1 0-59,0-1-21,-3 1-69,-2-1-22,-2 0 150,-3 0-11,-2 0 10,-3 0-68,-3 0 58,-3-1-59,-2 0 16,-2-1-5,-3 0 0,0 0 75,-3-2-59,-1 1-16,-1-1 43,-2-2-54,-3-3 91,-5-4 11,-2-2 37,-4-4-6,0-1-180,0-3 90,-1 1-38,3-2 6,2 1-112,1 1 107,2 0 0,0 1 74,2 1-53,0 2-16,2 2-69,1 2-22,1 1-112,1 2-10,0 1-43,0 1 5,0 2-229,1 0-10,-1 2-348,0 1-63,0 1-1984,0 0-315,-1 1 1979,-2-1 271,0 1-7640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3.1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8048.27734"/>
      <inkml:brushProperty name="anchorY" value="-21567"/>
      <inkml:brushProperty name="scaleFactor" value="0.5"/>
    </inkml:brush>
  </inkml:definitions>
  <inkml:trace contextRef="#ctx0" brushRef="#br0">18 0 8960,'0'0'0,"-3"2"4320,-1 0-5152,0 0 1472,1 0-512,1-1-102,1 0 81,1-1-128,2 0-1,2 0-42,1 0-69,3 0 16,2 0 101,4 1 42,4 1 70,6 3-160,9 4 16,11 5 251,15 5 144,16 5-65,15 7 118,13 7-138,14 8 42,16 9-128,13 7-6,13 7-116,12 5 63,11 2-101,9-2 101,5-1-106,5-2 106,1-1-31,-3-2 122,-3 0-70,-5 0 102,-3-2-101,-4-2 31,-7-2-47,-6-2 10,-5-3-5,-1-3 75,-3-3-59,-2-1 21,-3-3 182,-4 0 96,-3-1-390,-3-1-21,-5 0-11,-8-2-58,-7-1-139,-7-2 0,-5 0-11,-4-2 145,2 1 330,1 0 138,0-1-234,-3-1 22,-4-1-236,-3 0 17,1 0 90,2-2 1,1-1-33,1-3 54,-1-3-17,-5-2 44,-4-2-198,-5-3 96,-5-3-38,-5-2 81,-5-3-59,-5-4-16,-5 0 43,-4-3 21,-5 0-43,-5 0 91,-5 0-27,-4-1 49,-6 1-86,-3 0-48,-5-1 48,-1 0 16,-3 0-118,-3 0 38,0 0 22,-2-1 63,-1 1-128,-1 0 43,-1-1 22,0 1 63,0-2-53,1 2 96,1-1-101,0 1-6,0-1 38,1 1 21,0 0-43,-1 0-21,1 1 43,0-1 21,0 0 32,0 0 32,0 0-80,-1 0 64,-2 2-22,0 1 118,0-1-144,-1 1 48,2-1 96,0 1 6,1 0-108,-1 1-74,-1-1 16,0 1 22,-2 1-49,0 0-21,-1 1 43,0 1-54,-2 0 16,1 0-5,0-2 0,0 1 75,0-2-134,1 1 43,0-2 22,-1 1-12,-2 0 6,0-2 0,-2 0 0,0 0 0,-2-2-112,-1 0 32,-2 0-202,-3-1 52,-1 0-474,-2-2-21,-1 0-283,-1 0 16,-4 0-2117,-5 0-230,-5-1 2065,-4 0 282,1 0-9540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3.6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7603.95313"/>
      <inkml:brushProperty name="anchorY" value="-25205.64063"/>
      <inkml:brushProperty name="scaleFactor" value="0.5"/>
    </inkml:brush>
  </inkml:definitions>
  <inkml:trace contextRef="#ctx0" brushRef="#br0">1 262 9984,'0'0'0,"6"0"4512,1-1-4742,-2 0 908,0 1 383,-2-1 304,-1 1-645,-1-1 0,0 1-160,-1 0-181,1 0-379,1 0 16,1 0-112,2 0-64,4 0 48,2 1 90,4 0-26,2 1 54,4 0-12,4 2 81,4 1 16,2 2 37,3 0-80,1 1-48,1 0 48,-1-1 16,-2-1-118,-3-1 38,-2-1 22,-3-2 63,-4 0-128,-3-1 43,-4-2-53,-3-2-64,-2 0 202,-1-1-26,-2-1 15,-2 0 44,-1 0-86,-1-1 101,-2-3-106,-2-2-6,-3-5-74,-2-2 53,-2-4 90,-1-2 12,0 0-33,0 0-58,1 2 127,0 1-42,2 1-133,0 3 5,1 1-907,0 3-10,0 2-688,1 2-80,-2 1 1093,-1 0 170,5 6-6990,-1-1-1030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5.5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8872.02344"/>
      <inkml:brushProperty name="anchorY" value="-25790.53711"/>
      <inkml:brushProperty name="scaleFactor" value="0.5"/>
    </inkml:brush>
  </inkml:definitions>
  <inkml:trace contextRef="#ctx0" brushRef="#br0">18 0 7424,'0'0'0,"-2"1"3424,-2 3-2875,1-1 747,0 0-837,0-1-33,2 0-468,0-1 31,0-1-154,1 0 133,0 0 26,1 0-4,-1 0 10,0 0 0,0 0 0,0 0 74,0 1-132,0 0 42,0 0 21,0 0-10,0 0 5,1-1 0,0 1-187,2-1 16,0 0 321,1 1 84,1 1 182,1 1 86,-1 1-118,2-1 122,0 0-260,0 2-38,0-2-112,1 1-96,1 0-59,2-1 43,5 3 16,5 1-5,6 2 154,5 2 144,5 2 6,5 4 165,4 5 186,7 7 33,11 6-512,11 7-65,14 5-346,12 6-48,11 5 59,15 4 149,15 5 443,10 6 186,8 4-352,9 4-47,7 2 4,6 1-63,2-2 48,2-2 58,0-4-128,-4-6 43,-5-2 96,-7-2 6,-6-3-108,-5 1 1,-4-1 32,-6 1-17,-4 0 6,-4 0 0,-2-2 0,0-2 0,-3-4-74,-3-3 58,-5-3-22,-6-3 44,-5-3-12,-4-3 81,-5-2-134,-5-1-31,-3-2 4,-6-1 28,-4 0-49,-3-1 91,0 0-27,-1 0 49,4 0-86,1 1-48,4-1 48,-2-1-59,-3-1 16,-3-4-5,-4-2 0,-4-3 0,-4-2 0,-3-2 75,-2-2-59,-2-1-16,-2-2 43,0-1 21,-1-2-43,0 0 91,-2-1-101,-2 0-6,-1 0 38,-2-1-54,0 1 16,-2 0 70,2 0-59,1 0-16,1 0 43,0-2-54,0-1 16,1-1-5,-2-2-112,-3-1 107,-3-1 0,-3 0 74,-4-1-53,-3 1-16,-1 1 43,-1 0 21,0 2-43,-2-1-21,-2 1 43,-1 0 21,-2 0-43,-1-1-21,1-1 43,-3 0-54,1-1 16,-1 1 70,0 0-59,-3-1-16,0 0 43,-1-1 21,-1 0-43,-1 1-21,1-1 43,-1 0 21,0-1-43,2 1-21,0-1 43,-1 2-54,1-2 16,-1 2-5,0-2 0,0 2 0,0 0-112,-1 1 107,1-1 74,-1 1 91,0-1-90,-2 1 36,-3-1 28,-3 1-12,-3 0-68,-4-1 58,-1 0-22,-3-1 44,-3 0-273,-1 0 6,-1 0-689,-1-1-4,-1 0-678,1 0-70,-1 0-1071,-3-1-219,-6-2 1856,-8-2 294,0 0-13466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6.1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8701.28125"/>
      <inkml:brushProperty name="anchorY" value="-29664.65234"/>
      <inkml:brushProperty name="scaleFactor" value="0.5"/>
    </inkml:brush>
  </inkml:definitions>
  <inkml:trace contextRef="#ctx0" brushRef="#br0">6 544 7808,'0'0'0,"-1"2"3648,0 0-3211,0 0 843,0 0-400,0-1 128,1 0-672,-1-1-21,2 0-289,2 0-31,0 0 21,2 0-21,0-1 154,2-1 32,1-1 224,3 1 59,1 0 0,4-1 54,2-1-572,5 1-20,4-2 346,5 0 128,3-2-246,4-2 65,3 0-171,1 0-37,0-1-75,-2-2 48,-2 1 90,-2-2 12,-3 1-145,-4 0 86,-3 1-33,-3 0 81,-2 1-59,-4 2 96,-4 1-27,-2 1 123,-3 0 6,-2 1 42,-3 1-80,-1 1 64,-1 0-171,-4-2-26,-2-2-1,-5-4-47,-2-4 85,-4-4 11,-1-2-38,0 0-58,-1-1 53,2 1 16,1 1-43,2 2-21,2 1 43,2 2-54,1 2-96,1 1 102,0 1-262,1 1 75,1 0-330,1 0 47,1 0-368,1 1-58,0-1-1312,1-1-171,0 1 1493,-1 1 198,0 1-12452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3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1869 1489 5888,'0'0'180,"-1"1"0,1 0 0,0 0 0,-1 0-1,1 0 1,0-1 0,-1 1 0,1 0 0,-1 0 0,1-1 0,-1 1 0,1 0 0,-1-1 0,0 1 0,1 0 0,-1-1 0,0 1 0,1-1-1,-1 1 1,0-1 0,0 1 0,1-1 0,-1 0 0,0 0 0,0 1 0,0-1 0,0 0 0,0 0-180,0 1 122,-1-1 1,1 1-1,-1 0 0,1 0 1,-1-1-1,1 1 0,-1 0 1,1 0-1,0 1 0,0-1 1,-1 0-123,-26 35 673,-1 0 0,-2-3 0,-2 0 0,-1-2 0,-3 0-673,-33 25 1029,-185 140-170,242-185-639,-1-2 0,-1 1 0,1-2 0,-2 0 0,1 0 0,-1-2 0,0 0 0,-1 0 0,1-2 0,-1 0 0,0-1 0,-7 0-220,-8-2 210,1-1 0,-1-1 1,0-2-1,1-2 0,0 0 0,0-2 1,-6-4-211,-14-6 235,0-2 1,-35-20-236,59 25 63,1-1-1,1-2 1,0 0-1,1-1 1,-17-19-63,-40-46 58,3-3 1,4-4 0,-40-66-59,90 121 56,2-1 0,1-1 0,2-1 0,2 0 1,-3-11-57,15 32-11,0-1 0,1 1 0,0 0 0,2-1 0,0 0 0,1 0 0,0 0 0,2 0 0,0 1 0,1-1 0,1 0 0,0 1 0,5-12 11,5-3-41,1 1 0,2 0 0,1 1-1,1 0 1,22-25 41,-12 16-50,10-13 16,3 1-1,1 3 0,3 1 0,2 2 1,1 3-1,3 1 0,27-15 35,-13 14-31,2 3-1,1 3 1,2 3-1,2 3 1,0 4-1,11-1 32,-24 11-42,1 2 0,1 2 0,0 3 0,54 0 42,-81 8-13,0 2 0,0 1-1,0 2 1,0 1 0,0 2-1,-1 1 1,0 2 0,-1 1-1,18 9 14,-13-2 9,-1 1 1,-1 3-1,-2 0 0,0 3 0,-1 0 0,-1 2 0,-1 1 0,12 18-9,-9-7 28,-2 2 0,-2 1 0,-1 2 0,-3 0 0,-1 2-1,8 26-27,-8-7 31,-2 1-1,-3 1 1,-3 1-1,-3 0 0,-3 1 1,-3 0-1,-3 1 1,-3-1-1,-3 1 0,-5 11-30,4-52 113,-1 0 1,-1 0-1,-2 0 0,-1-1 0,-1 0 0,-2-1 0,0 0 0,-5 4-113,7-15-62,0-1-1,-1 0 0,-1 0 1,-1-1-1,0-1 0,-1 0 1,0-1-1,-1 0 1,0-1-1,-1 0 0,0-2 1,-1 1-1,-12 4 63,0-2-2047,0-1 1,-1-1-1,0-2 1,-23 4 2046,10-5-2651,-28 1 2651,-54-5-1445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8.12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0052.07031"/>
      <inkml:brushProperty name="anchorY" value="-29967.66797"/>
      <inkml:brushProperty name="scaleFactor" value="0.5"/>
    </inkml:brush>
  </inkml:definitions>
  <inkml:trace contextRef="#ctx0" brushRef="#br0">7 48 8960,'0'0'0,"-1"2"4064,0 2-4107,-1-1 838,1-1-379,1 0 106,-1 0-260,1-2 52,0 0-170,1 0-112,1 1-16,2 1-10,0 0-6,2 1 74,0 0 92,2 1 127,1 0 48,3 1 38,1 1-150,3 1 48,2 1 129,1 1 106,2-2-395,0 0-96,1 0 11,2-1 6,1 1-86,1-1 26,3 0 28,2 0 63,3 2-53,4 0-16,5 1 43,7 1 21,8-1-118,11 1 38,11-1-240,9-1 64,8 0 304,6 1 203,9 0-262,11 0-79,7 0 58,6-1-75,6-1 54,3-2-17,6-2-106,1 1 107,0-1 0,1 0 74,1 0-314,4 0 58,1 1 342,2 0 74,4 1-37,5 0-37,0 1 15,0 1-47,-3 1-64,-2 1-59,-3-1 197,-4 0-26,-9-1-59,-8-3-86,-8-2-90,-8-2 54,-5-1 84,-4-1 86,-3-2-90,-4-2-38,-3-2-102,-4-2 60,-3-1 10,0-2-6,-1-1 6,-1-1 0,0-2 0,-3 0 0,-3-1 0,-5 1 0,-3 0 0,-2 1 0,-2 0 0,1 0 0,1 1 0,1-1 75,1 0-134,-1 0 43,-2 0 22,-2 1 63,-5 0-53,-4 1-16,-3 2 43,-4 2-54,-3 1 91,-2 2 85,-4 1-95,-3 1 36,-3 1 28,-2 1-12,-3 2 6,-1 0 0,-3 1 0,0 0 75,-1 0-134,-1 1 43,-1 1 22,2 2-12,1 3 6,0 0 75,2 2-59,-2 2 21,0 1 33,-1 1 26,-2 2-43,0 0-21,0-1-32,-2 0 5,-2 0-5,-1 0 0,-2 1-74,-2 0 58,-1 0-171,-2 0 48,-1-1 166,-1 2 21,0-2-69,-2 0-81,1 0 22,-2 1 22,-1 1-124,-1 1 38,0 0 22,-3 2 63,0-3-53,0 3-16,2-1-69,-1 0 53,2 0-246,1 0 70,1 0 80,-1 0 118,0-1-65,0 1 32,-1 0 33,-1-1-12,-2-1 156,0 0 143,1-1-218,-1 1 5,1 1-43,0 0 38,2-1-129,0 1 38,1-1 22,-1 0 63,1 0-128,0 0 43,0-2-240,0 0-48,1-2 448,-2-1 43,-1-1-64,-2-3 10,0 0-336,-2-1 17,-2-2 122,-2-1-16,-3-1-512,-1-1-70,-2-1-607,0 0-86,-2 0-1178,1 0-187,-1-3 422,0-2-12,-2-4 1542,-3-4 224,0 1-9294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28.6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0103.40625"/>
      <inkml:brushProperty name="anchorY" value="-31591.28711"/>
      <inkml:brushProperty name="scaleFactor" value="0.5"/>
    </inkml:brush>
  </inkml:definitions>
  <inkml:trace contextRef="#ctx0" brushRef="#br0">19 122 9600,'0'0'0,"-3"7"4384,-2 7-4443,2-1 934,0 0-577,1-2 150,1-2-208,-1-1 32,2-2-48,1-3-106,2-1-161,1-1 0,2-1 22,2 0 58,1 0 134,2 0 117,0-1 240,1 1 21,0 0-170,2 0-49,2 2-31,2 1-43,3 1 5,4 1-5,4 2-74,2 0-17,1 1-112,2-1-47,-1-1 42,-2-1-59,-1-2-96,-5-1 102,-2-1-75,-4-1 21,-4 0 70,-3-2-22,-3 0 11,-2-1 0,-2-1 0,0 0 0,0-2-112,0-1 32,0-3 59,0-2-22,0-4 49,0-3-12,-1-3 6,1 0 0,0-2 0,0 1 75,0 2-59,-1 3 96,0 2-176,-2 4 53,-1 4-1215,0 2-145,-6 3-4922,-7-1 4800,-10 2-273,0 0-6776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3.29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2189.02344"/>
      <inkml:brushProperty name="anchorY" value="-35413.19922"/>
      <inkml:brushProperty name="scaleFactor" value="0.5"/>
    </inkml:brush>
  </inkml:definitions>
  <inkml:trace contextRef="#ctx0" brushRef="#br0">11 1 7680,'0'0'0,"-2"3"3936,-1 2-4480,1-2 944,0 1-582,1-3-148,1 0-12,5-1-42,5 0 267,5 0 181,7 1 112,8 3 517,6 3 134,6 2-75,5 4-53,4 3-353,0 3-95,2 2-150,4 3 17,3 1-22,7 3 112,9 0-70,9 3 102,8 1-26,8 3 47,7 2-85,9 1 64,8 3-96,6 2 27,4 3-49,8 2 86,8 4-138,6 1 41,3 1-52,2-1 48,4-1-91,2-3-11,-1-2 38,-2 0-54,0-2 91,0-1 85,1-1-95,-2 0 36,-1 1 438,0 1 59,0 0-774,-1 1-159,-2-1 228,0 2 28,0 2 287,1 1 123,5 2-347,2 3 123,-2-1-309,-3-2 37,-6-3-27,-5-5 145,-7-7-6,-8-5 122,-8-3-138,-6-4 48,-2-2 358,-4-3 4,-2-2-164,-3-2-81,-4 0-58,-5 0-38,-3 2 0,-3 2 70,-1 3-59,-1 3 96,2 4 48,-2 3 139,-1 2-107,-5 1-32,-3 1-176,-5-2 42,-6-3-26,-3-3 0,-6-3 0,-3-4 0,-4-2 0,-4-3 75,-2-1 16,-1-1 37,-1 0-80,-1-1 64,0-2-96,-3 0-11,-3-1 38,-2-1 21,-3 0-118,-2-1 38,-1-1 22,-1-1-12,1-1-106,4-1 107,2 0 0,4 0 74,2 0-53,1 0-16,0-1 117,-1-1-37,-1-2-21,-2 0-64,-1 0 53,-2-1-59,0 1 16,-3 0-5,-3 1-112,-2-1 107,-3 2 0,-2-1-1,-2 1 81,-3 0 16,-3 1 37,-2 1 69,-1-1-128,-1 1 43,-1 1-53,-2-1-64,-1 0 53,-2-1-59,-2-1-320,-1-1 17,-2-1-289,-3 0-10,-1-1-763,-1 0-59,-3 0-2309,-4 0-394,-4-2 2575,-7 1 342,2 0-5317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3.8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2877.82813"/>
      <inkml:brushProperty name="anchorY" value="-38989.73438"/>
      <inkml:brushProperty name="scaleFactor" value="0.5"/>
    </inkml:brush>
  </inkml:definitions>
  <inkml:trace contextRef="#ctx0" brushRef="#br0">0 440 9088,'0'0'0,"0"1"4192,1 2-4256,1-1 880,-1-1-400,1 0 106,1 0-335,1 0-38,3-1-111,3 0 47,2 0-64,4-1 91,3-1-26,3 1 47,5-1 64,4 1 22,3-1-38,3 0-21,2 1-107,2-2 65,1 0-102,2 0-11,0-2-74,-1 0 53,-2-3 16,-3 0-6,-4-2 6,-5 0 0,-5-2 0,-5-1 75,-5-1-59,-3 1 96,-5-1-101,-2-1-6,-2 0 38,-1-2-54,-2-2 16,-1-1-5,-1-2 0,-1-1 0,-1-3 75,0 0 16,-1 1-38,0 0 54,0 3 319,1 3 60,2 3-369,0 5 16,2 4-170,1 2-11,-1 3-1355,2 2-218,-8-1 987,4 1-7326,-1 0-991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5.7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4364.1875"/>
      <inkml:brushProperty name="anchorY" value="-39397.44531"/>
      <inkml:brushProperty name="scaleFactor" value="0.5"/>
    </inkml:brush>
  </inkml:definitions>
  <inkml:trace contextRef="#ctx0" brushRef="#br0">6 1 7936,'0'0'0,"-1"5"4064,0 2-4630,0 0 1249,0-2-603,0-2 389,0 0 113,1-2 516,0 0-154,0-1-176,0 0-43,0 0-453,0 1-37,0-1-358,1 1 75,2 0-85,0 1 85,3-1 11,3 0 37,2 0-118,4 2 38,4 0 59,5 2 53,7 2-11,7 1-26,5 5-64,5 1-22,5 5 75,5 1 48,7 1-11,7 3-26,8 1 48,7-1-54,2-1 16,1-1-5,-1 0 0,-1-1 0,-1 0 0,0-1 75,2 0-59,2 0 96,4 1-27,1 1 49,3 2-86,5 2 64,6 1-22,8 0 118,5 1 80,2 0 59,0 2-192,0 0-86,-1 2-282,0 2 26,-2 0 304,-4 1 198,-6 1-187,-4 1 48,-3 1-123,3 1 65,3 3 47,6 2 59,2 2 27,4 2-1,1 1-143,2 1 5,1-3 27,0-1 58,-3-1-128,-3 0 43,-4-2-53,-2 0-64,-2-2 53,-1-1-59,-2-2 91,-3-2 11,-5-1-38,-3-2 54,-5 1-17,-2 0 44,-2 0-12,-1 1 6,1-2-74,0 1-54,-2-3 48,-3-2 16,-2-1-118,-3-2 38,-3-2 22,-1-3 63,0-2-53,-2-2-16,1 0 43,0-3-54,-1-1 16,-2-2-5,-2 0 0,-2-1 0,-2 0 0,-1 0 75,0 0-59,2-1-16,2 1 43,1 1-54,1-1 91,0 0 11,-2 0-150,-2 0 86,-4 0-33,-3 0 6,-3 0 0,-3 1 0,0 0 0,2 2 0,2-1 75,1 0 16,2 1-150,1-1 86,0 1-33,0-1 6,-2 1 0,-1 0 0,-3 0 0,-3-1 75,-2-2-59,-1 0-16,-3-2-69,1 1 53,0-2 16,1 0 69,2-2-128,1-2 43,4-1 22,0-1 63,2-1-128,-2-1 43,-1-1 22,-4-1-12,-4 0 6,-3 0 0,-2-1 0,-1 0 0,-2 0 0,0 1 0,0 0 0,1 1 75,0 0-134,2 1 43,-1-1 22,1 1 63,0-1-128,-1 0 43,-1 0 22,-1-2-12,-1-1 6,-4 1 0,-4-2 0,-3 2 0,-4-1 0,-4 1 0,-2 1 0,-5 1 75,-2 0 16,-2 2 37,-2 0-192,0 1 21,-2 2-576,1-1 6,0 0-523,0 0-144,0-1-293,0-1-139,-2 2-213,-1-1 37,-1 2 1200,-2 2 282,-1 0-11614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6.4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5597.42969"/>
      <inkml:brushProperty name="anchorY" value="-42729.37109"/>
      <inkml:brushProperty name="scaleFactor" value="0.5"/>
    </inkml:brush>
  </inkml:definitions>
  <inkml:trace contextRef="#ctx0" brushRef="#br0">1 530 9344,'0'0'0,"1"1"4288,0 0-5078,0 0 817,0-1-395,0 1 128,-1-2 96,2 0-5,1-3 170,2-1 70,2 0 101,1-1 21,2 0 43,4 0 69,4 1-53,6-1 96,7-1-26,5 0 47,4 0-10,5-1 5,1 1-150,2 0-68,-2 1 10,-1 0-54,-1 0-63,-3 1 53,-4 0-96,-3 0-11,-5 0 38,-4 0 21,-4 0 32,-5 0 32,-4 1-6,-3 0 6,-2 0 486,-3 0 159,-1 1-725,-2-2-91,-1-1-117,-4-3 96,-3-4 251,-4-5 192,-3-4-182,-3-3 6,0-3-113,-1 0-90,-1 0 54,2 2 10,3 3-43,2 3 91,2 2-101,3 4-6,0 1 38,1 2 21,1 1-118,0 0 38,1 3 22,0 0-12,0 3 6,2 0 75,1 1-134,0 2 43,1-1 22,-1 1 63,2 0 22,-1-1 37,0 2-6,0-1 6,0 1-1306,0-1-150,0-1-2912,1-1-411,2-1 2870,-1 1-5412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8.02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6960.67188"/>
      <inkml:brushProperty name="anchorY" value="-43046.51563"/>
      <inkml:brushProperty name="scaleFactor" value="0.5"/>
    </inkml:brush>
  </inkml:definitions>
  <inkml:trace contextRef="#ctx0" brushRef="#br0">24 0 8192,'0'0'0,"0"5"3744,-1 3-3547,-2-1 827,0 1-80,-2-2 203,1 1-641,1-2-4,1-2-470,0 0-203,1-1-53,2-1 53,3 1 43,4 0 64,7 3 27,9 2 37,9 3 144,9 4 37,7 5 1,8 4-28,10 7-100,15 8 63,18 11-26,16 9 42,17 7-85,17 6 64,13 1-96,6 0 101,2-4-106,1-4-6,-2-6 38,-1-5-54,-3-2 91,0-1 11,3 1 37,5 1-6,2 2-68,5 2 58,4 2-96,5 2 101,4 2 118,4 2 191,4-1-378,0-1-58,-4 0-145,-5-1-58,-6-2 373,-7-3 144,-10-3-171,-11-6 43,-11-3-123,-10-4 65,-3-2-102,-1-1-11,0-2 112,-2 1 38,-3-1-6,-2 1 11,-4 1-112,0 0 70,-2-1-28,-1-2 44,-5-3-86,-5-3 64,-7-3-96,-5-2-11,-2-1 38,-3-3-54,0-1 91,-1-2 11,-2 0 37,-2-1-6,-2 0-68,-3 0-54,-3 1 48,-2 1 16,-1 0-43,-1 1 91,-2 0-101,-2 1 106,-3-1-106,1 0 106,-3-1-106,-2-1 106,-4-1-106,-3-3-6,-4-1 38,-2-1-54,-3-1-96,0-2 102,0 1 74,0-1 17,0 0-33,2-1-58,-2-2 53,1 0-59,0-2 16,0-1-5,-1-1 0,1-1 0,-1-1 0,-1 0 0,-1-1 0,-2 0 75,-1 1-59,-3-1-16,-4 0 43,-3-1-54,-3 1-96,-4 0 102,-5-1 74,-4 1 17,-3 0 42,-4 2-6,-2 0-68,-1 0-54,-2 0 48,-1 0-59,1 0-96,-1 0 102,-1 0-411,-1 1-69,-1 0-635,-1 0 5,0 0-458,-1 0-16,0 0-550,-1 0-16,0 1 1350,-3 0 218,1 0-10734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38.66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7736.23438"/>
      <inkml:brushProperty name="anchorY" value="-46670.17188"/>
      <inkml:brushProperty name="scaleFactor" value="0.5"/>
    </inkml:brush>
  </inkml:definitions>
  <inkml:trace contextRef="#ctx0" brushRef="#br0">1 654 9984,'0'0'0,"2"1"4608,0 0-5227,1-1 822,-1-1-369,-1 1 188,0 0-108,0 0 22,-1-1 6,1-1 143,1-1-5,1-1 48,2-1-80,3 0 64,4 0-21,2-1 42,4-1-10,3-2 79,5 0 92,3 0 52,5-1-116,3-2 42,4 0-203,2-2-21,1 0 69,-2-1-31,-3 0-140,-4-1 81,-4-1-32,-5-1 5,-4 1 74,-6 1 91,-3 0 129,-5 1 159,-4 1-256,-3-1 17,-3-2 26,-3-2-22,-3-2-106,-4-1-80,-2-2 16,-2-2-53,-2 0 10,0-1-5,-1 1 0,0-1 0,1 2 0,1 2 0,2 4-186,2 3 15,2 2 395,4 5 139,2 2-166,3 4 80,1 1 54,1 2 16,0 0-38,0 1-21,1 0-592,-1-1-59,1 1-4874,-3-2-736,-4 0 3637,0 0-4127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43.81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7169.67969"/>
      <inkml:brushProperty name="anchorY" value="-46208.93359"/>
      <inkml:brushProperty name="scaleFactor" value="0.5"/>
    </inkml:brush>
  </inkml:definitions>
  <inkml:trace contextRef="#ctx0" brushRef="#br0">826 0 7552,'0'0'0,"-6"5"4352,-5 2-4144,0 0 1146,1-2-394,3-1-394,1-2 47,0 0 48,1 1-218,0-1 213,-1 0-32,1 1-400,-2 1 10,-1 0-26,-3-1 96,-1 1-106,-4 1 74,-2-1-59,-3 1 54,-4 0-17,-4 0 81,-5 1-59,-4 1 21,-1 3-117,-2 1 70,0 1-102,-1 3 26,0 2-122,-1 1-42,1 2 116,-1 0-42,2 0-21,3 1 48,3-1-91,6 1 101,5-1-181,7 2-21,7 1-113,9 4 60,8 3 10,10 6 69,7 6 22,6 5 37,6 8-6,3 8 6,3 8 0,4 7 0,1 5 0,0 4 75,1 2 90,1 4 54,3 5 32,-1 5-1,4 4-143,0 5 5,2 3 27,-3 5 58,-4 2 208,-5 3 22,-5-2-102,-7 0 81,-2-4-214,-4 0-16,-3 0-80,0 0 10,-1 0-84,2-1 95,0-3-181,1-1 53,0 0 91,0 3 6,0 0-33,-2 0 54,-1-5-91,-4-9 101,-2-13-181,-3-11 53,-3-16 17,-1-13-12,-2-11 6,-2-8 0,-2-9-186,1-6 90,0-4-38,2-3 81,5-3 16,5-1 37,7-3-118,7 0 113,9-1 0,6 0-1,7 0-106,9 1 107,11 2 0,12 1-1,15 0 6,11 1 0,14 1 0,15 0 75,17-1-134,11 1 43,16-2 22,13-1 63,7-2-53,7-2-16,8-2-69,3-2 53,0-1 16,3 0-6,1-2 6,0 2 0,3-2 0,2 0 0,-3-2 0,-3 1 0,0-1 0,-3-2 0,-5-2 0,-4 0 0,-2-2 0,-3-1 0,-6-1 0,-2 2 0,-2 0 0,-3 2 75,-8-1-59,-1 1-16,-5 0 43,-4 1-54,-4-1 16,-8 1-5,-9-1 0,-6 1 0,-7 0 0,-5 2 0,-4-1 0,-5 2 75,-8-2-59,-7 2-16,-8-1-69,-7 3 53,-7-1 16,-4 2 69,-2 1-128,-2-1 43,0 0 22,-3-1-12,0-1 6,-2 0 0,0-2 0,-1 1 75,3-2-59,2 2-16,5-3-69,3 2 53,3-1 16,0 2 69,-1-1-53,-2 0-16,-3-1 43,-1-1 21,17-5-155,1-4 123,-4 0-43,-5-2 11,-10 4 0,-7 0 0,-9 4 0,-4 2 0,-5 4 0,-2 1 0,-3 1 75,-3 1-59,-3-1-16,-2 0 43,-4 2-54,-4-1 16,-6 2 70,-3-1-59,-7 2-16,-5-1 43,-4 0 21,-3 1-43,-3 2-21,0-1-69,-2 2-22,0-1-112,-2 1-10,0-2-118,-2 2 65,0 0-326,0 0 16,-1 0-656,-1 1 21,-3-1-496,-4 0-5,-11-1 1014,-14-2 207,17 2-8285,-2-1-1230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44.73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0237.15625"/>
      <inkml:brushProperty name="anchorY" value="-50686.32422"/>
      <inkml:brushProperty name="scaleFactor" value="0.5"/>
    </inkml:brush>
  </inkml:definitions>
  <inkml:trace contextRef="#ctx0" brushRef="#br0">0 0 8320,'0'0'0,"0"2"3744,1 3-3136,1 0 896,-1 0-710,0 0 38,-1 0-101,1-1-97,-1-1-202,1 0-437,2 0 554,0 1 27,2 0-112,0 0 27,0 1-267,2-1 69,2 3-149,1-1 107,3 0-187,3 0-21,1-1-1,4 2-47,4 0-102,5 1 102,4 1 0,5-2-1,1 0 6,2-1 0,-1 0 0,-3-1 0,-3-1 0,-4-1 75,-6 0 16,-4-1 37,-3 0-80,-3 0 64,-1 1-22,0-1 44,-1 1-12,-1-1 6,1 1-74,-2-1 58,1 1 53,-2 0 59,-1 0 288,-1 0 0,-1 0 133,-2 0-21,0 0-170,-3 0 90,-1 2-224,-4 2 170,-9 10-95,-8 10-160,-7 9-65,-4 7 6,-3 6-128,-2 4-42,0 1 42,2-1-59,1-4 16,5-5-5,3-6-1642,5-7-204,4-9-2580,2-8-379,0-10 2986,0-9 550,2-3-11882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12196 3 12032,'-79'-1'6043,"21"0"-3841,0 2 0,-42 6-2202,44-1 851,-35-2-851,-27 2 195,-66 18 386,-109 32-581,109-18 320,-171 41 59,-134 59-152,67-19-166,-280 84 211,-216 125-62,891-318-212,-245 97 44,-137 50 33,-476 209 192,596-227-167,-55 23 8,236-115-86,-256 117 84,-292 170 59,14 24-128,175-75 29,127-73-20,-368 186 445,458-258 79,-120 92-570,80-51 54,-82 57-60,-213 178 305,395-271-27,-100 101-272,215-179-43,-24 13 43,98-77-42,0-1 0,0 1-1,0 0 1,0 0-1,1 0 1,-1 0-1,0 0 1,0 0-1,1 1 1,-1-1 0,1 0-1,-1 0 1,1 0-1,-1 2 43,1-3-153,0 1-1,0 0 1,0-1 0,-1 1-1,1 0 1,0-1-1,0 1 1,-1 0 0,1-1-1,0 1 1,-1-1-1,1 1 1,-1-1-1,1 1 1,-1 0 0,1-1-1,-1 0 1,1 1-1,-1-1 1,0 1 0,1-1-1,-1 0 1,1 1-1,-1-1 1,0 0-1,1 0 1,-1 1 0,0-1-1,0 0 1,1 0-1,-1 0 1,0 0 0,1 0-1,-1 0 1,0 0-1,0 0 154,0 0-1658,-1-1 20,1 0 1296,0 0 0,-1 0-1,1 0 1,0-1-1,0 1 1,-1-1-1,1 1 1,0 0-1,1-1 1,-1 0-1,0 1 1,0-1-1,1 1 1,-1-1 0,0 0-1,1 0 1,-1-1 342,-5-35-2136,8-6 1086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49.0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1365.23438"/>
      <inkml:brushProperty name="anchorY" value="-52273.69922"/>
      <inkml:brushProperty name="scaleFactor" value="0.5"/>
    </inkml:brush>
  </inkml:definitions>
  <inkml:trace contextRef="#ctx0" brushRef="#br0">59 1 3840,'0'0'0,"-4"2"1824,-3 1-1792,0 2 512,0-2-256,0 2 74,0-2 204,0 1-17,2-2-240,1 0 6,2-1-315,1 0-112,0-1 11,1 0 47,0 0 17,1 0 112,-1 0 10,0 0 43,0-1 555,0 1 143,0 0-378,0 0 0,0 0-309,0-2-86,2-1 1,0-1 15,1 0-48,2 2 91,1-1 48,2 0 139,3 1-32,2 1 95,4 0 92,2 1 15,2 1-69,3 1 101,2 2 6,4 3-38,4 1-95,2 4 26,3 3-203,0 1-21,0 0-192,-1-1 42,-3-3-100,-4-1 21,-4-3 63,-5-3-20,-4-1 10,-4-2 0,-4 0 74,-2-1 91,-1 0 54,-3-1 32,0 0-150,-1 0 11,-2 0-1205,0 0-150,0 0 753,-3-3 79,1 2-7220,-1-1-1083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5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962 7196 5888,'-1'4'566,"1"-3"-421,0-1 0,0 1-1,0 0 1,0 0 0,-1 0-1,1 0 1,0 0 0,-1 0 0,1 0-1,0-1 1,-1 1 0,1 0 0,-1 0-1,1 0 1,-1-1 0,0 1-1,1 0 1,-1-1 0,0 1 0,0 0-1,1-1 1,-1 1 0,0-1 0,0 0-1,0 1 1,1-1 0,-1 1 0,0-1-1,0 0 1,0 0 0,0 1-1,0-1 1,0 0 0,0 0 0,0 0-145,-6 4 2306,-5 1 1350,5-5-3444,-1 1-134,1-1 0,0 0 1,-1-1-1,1 0 0,0 0 0,-1 0 0,1-1 1,0 0-1,0 0 0,0-1 0,-1-1-78,-74-40-435,2-4 1,-7-10 434,42 26-1,2-2 0,-6-8 1,36 28 80,0 0-1,0 0 1,1-1-1,1 0 1,0-1-1,2-1 1,-1 0-1,1-3-79,-39-103-484,-22-96 484,63 196-33,-25-91 74,5 0 0,5-2 0,-7-117-41,-2-19 101,1 12-170,25 174 8,-29-458 463,32 366-399,6-1-1,15-64-2,1 10 0,5-38 0,-8 127 0,5 1 0,25-71 0,-23 110 10,19-69 156,10-4-166,-31 107-16,3 0 0,2 2 0,2 1 0,33-41 16,-21 37-36,3 2-1,3 2 1,45-37 36,13-13-3,-99 91 11,152-141 97,-111 107-86,1 2-1,30-16-18,268-149-349,-309 182 346,89-43 196,2 5 0,43-8-193,-61 23-56,52-28-303,26-23 359,-30 15 375,-28 22-548,105-29 173,-21 9-451,-131 48 712,3 3 0,0 4-1,9 3-260,265-36-584,-60 28 992,-101 11-438,195-14-98,168-18 154,-346 27-9,10-4 65,-49 5-116,148 2 34,-14 21 731,259 37-731,-332-19 150,36 5 126,-99 3 24,111 14-141,-140-32-30,-56-5-13,83 16-116,-27 3-134,112 1 134,150-14 182,-358-8-200,-1 1 0,27 8 18,10 0 95,-48-6 50,0 2 0,11 5-145,54 11 526,-65-15-298,0 2 0,0 2 0,-1 1 0,-1 2 0,29 17-228,-55-28-9,20 7 19,0-1 1,0-2 0,1-1 0,0-1 0,7-1-11,-22-3 31,20 2-55,2-1 1,-1-2-1,0-1 0,0-2 1,1-2-1,-1-2 0,5-2 24,31-8-30,0-4 0,-2-2 0,5-6 30,-43 15-11,64-22-58,4 3 64,-1-5-1,40-23 6,220-98 86,-209 104-129,-2 1 128,-91 27-103,16-6-92,39-10 110,-76 27 5,0-2 1,0-1-1,-2-2 0,9-6-5,-2 0 19,1 2 0,29-9-19,295-106-11,-322 119 3,-1-1 0,-1-2 8,-6 3 2,1 1 0,0 2 0,3 1-2,-26 10-11,19-5-2,0 0-1,3 2 14,52-11 96,30-14-96,47-10 91,-149 38-2,-5 3 261,-1-1 0,0 1-1,1 1 1,4 0-350,-15 1-219,-1 0-367,0 0-422,0 0-1062,-12-11-4283,2-4 3485,3 4 1882,-4-4 218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7:57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8448,'-3'1'792,"0"1"1,0-1 0,1 0-1,-1 1 1,0 0 0,1 0-1,-1 0 1,1 0-1,0 0 1,0 0 0,-2 3-793,2-1 264,1-1 1,0 1 0,-1 0 0,2-1 0,-1 1-1,0 0 1,1 0 0,-1 0 0,1-1 0,0 1-1,1 2-264,-1-5-12,0 0-1,0-1 1,1 1 0,-1 0-1,1 0 1,-1 0-1,1 0 1,-1-1-1,1 1 1,-1 0-1,1-1 1,0 1-1,-1 0 1,1-1-1,0 1 1,0-1-1,-1 1 1,1-1 0,0 1-1,0-1 1,0 0-1,0 1 1,-1-1-1,1 0 1,0 0-1,0 0 13,32 8-167,-21-6 114,49 13 82,1-3-1,0-2 1,19-2-29,106-2 90,-177-5 78,0 0-1,0 1 0,0-1 0,0 2 0,0 0 0,6 2-167,25 7 645,-40-11-537,0-1 0,0 0 1,0 0-1,0 1 0,0-1 0,0 0 0,0 1 0,0-1 0,0 1 0,0 0 0,0-1 0,0 1 0,-1 0 0,1-1 0,0 1 0,0 0 0,-1 0 0,1 0 0,0 0 0,-1 0 1,1 0-1,-1 0 0,1 0 0,-1 0 0,1 0 0,-1 0 0,0 0 0,0 0 0,1 0 0,-1 0 0,0 0 0,0 0 0,0 1-108,-1 5 243,0 0 0,0 0 0,0 0 0,-1 0 0,-1 4-243,-1 2 14,-27 82 607,-31 65-621,36-95 67,-8 26-564,23-53-4067,11-38 4534,0 0-1,-1 0 1,1 0 0,0 1 0,0-1 0,0 0 0,0 0-1,0 0 1,0 0 0,0 0 0,0 0 0,0 1 0,0-1 0,0 0-1,0 0 1,0 0 0,0 0 0,0 0 0,0 0 0,0 1-1,0-1 1,0 0 0,0 0 0,0 0 0,0 0 0,0 0 0,0 1-1,0-1 1,0 0 0,0 0 0,0 0 0,0 0 0,0 0-1,1 0 1,-1 0 0,0 1 0,0-1 0,0 0 0,0 0 0,0 0-1,0 0 1,0 0 0,0 0 0,1 0 0,-1 0 0,0 0-1,0 0 1,0 0 0,0 0 0,0 0 0,1 0 0,-1 0 30,14-3-854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8:2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8064,'6'-4'4156,"9"2"-8920,-9-2 4092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8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14 218 8320,'-3'-3'4324,"-5"-3"-2462,7-7-5495,1-26 2987,0 30 440,0-7 118,-1 11 105,1-1 0,0 1 0,0 0-1,0-1 1,1 1 0,0-1 0,0 1-1,0 0 1,1 0 0,0-3-17,9 2 1550,-10 6-1378,-1 0 1,1 0-1,-1 0 0,1 0 1,-1-1-1,1 1 0,-1 0 1,0 0-1,1 0 0,-1 0 1,1-1-1,-1 1 0,1 0 1,-1-1-1,0 1 0,1 0 1,-1-1-1,0 1 0,1 0 1,-1-1-1,0 1 0,1-1 1,-1 1-1,0 0 0,0-1 1,1 1-1,-1-1 0,0 1 0,0-1 1,0 1-173,23 0 1509,-7 0-1614,1-1-1,-1 0 1,0-1 0,16-4 105,-9 2 74,-1 1-1,1 2 1,0 0 0,-1 1 0,1 1-1,7 2-73,133 13 721,105 9-66,175 9-463,-293-28 215,0-7 0,27-8-407,-90 4 56,457-41 360,-122 10-322,-236 22 89,83 3 574,-216 14-304,0 2 0,49 12-453,-16-2 118,38 1 16,44-2-134,-76-7 85,47 1 534,-127-7-443,0 0 0,0 1 0,0 0 0,3 2-176,2 1 336,-17-7-246,0 3-391,0 6-1286,0-6-530,0-1-731,-2-2-725,-33-33-1979,-3 5 4555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8:27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9856,'-4'9'962,"0"1"1,1-1-1,0 1 1,0 0 0,1-1-1,1 1 1,-1 0-1,2 0 1,-1 0-1,1 1-962,0-7 94,1-1 0,-1 1-1,1 0 1,0 0 0,0 0-1,0-1 1,0 1 0,0 0-1,1-1 1,0 1 0,0-1-1,0 0 1,0 0 0,0 0-1,1 0 1,-1 0-1,1 0 1,0 0 0,0-1-1,0 1 1,0-1 0,0 0-1,0 0 1,1 0 0,-1-1-1,1 1 1,3 0-94,24 7-42,1-1 0,13 0 42,18 3-39,70 15 285,131 7-246,-257-32-96,-4-1 279,0 0 0,0 0 0,-1 1 0,1-1 0,0 1 0,0-1 0,-1 1 0,1 0 0,1 1-183,-4-2 78,1 1 1,-1 0 0,1-1 0,-1 1-1,1 0 1,-1-1 0,1 1 0,-1 0-1,0 0 1,1 0 0,-1-1 0,0 1-1,0 0 1,1 0 0,-1 0-1,0-1 1,0 1 0,0 0 0,0 0-1,0 0 1,0 0 0,-1 0 0,1-1-1,0 1 1,0 0 0,0 0-1,-1 0 1,1-1 0,0 1 0,-1 0-1,1 0 1,-1-1 0,0 1-79,-17 35 534,-2 0 0,-2-2 0,-1-1 0,-7 7-534,-20 29 189,-70 113 128,-22 33-2548,141-214 1894,-9 15-977,9-16 1248,1 0 1,0 0-1,-1 1 1,1-1-1,0 0 0,0 1 1,-1-1-1,1 1 1,0-1-1,0 0 1,0 1-1,0-1 1,-1 1-1,1-1 0,0 0 1,0 1-1,0-1 1,0 1-1,0-1 1,0 1-1,0-1 1,0 0-1,0 1 0,0-1 1,0 1-1,1-1 1,-1 0-1,0 1 1,0-1 65,8-3-742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0:5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3770 5247 15360,'-1'18'1140,"1"-11"-490,0 1 1,-1-1-1,0 1 1,0-1-1,-2 4-650,2-7 178,-1-1 0,1 0-1,-1 0 1,1 0 0,-1-1-1,0 1 1,0 0-1,-1-1 1,1 1 0,0-1-1,-1 1 1,1-1 0,-1 0-1,-2 1-177,-20 14 404,-70 43 1359,79-51-1483,0-1 0,-1-1 1,0 0-1,0-2 0,-6 2-280,-36 5 471,-1-3-1,-57 1-470,-129-6 486,240-4-468,-117-2-103,-1-6-1,1-5 0,1-6 0,1-5 0,0-5 0,3-5 0,1-6 0,1-4 0,-10-12 86,-70-39-525,4-9 0,-159-116 525,247 141 105,4-5 1,4-4-1,4-4 1,4-4 0,-18-32-106,55 61 159,3-2 0,-31-61-159,14 7 236,-7-31-236,47 93 33,3 0 0,2-2 0,3 0 0,2-1 1,-2-41-34,-6-62 46,7 0 1,8-1-1,7-11-46,6 36 19,7 0 1,6 2-1,30-110-19,-8 88-39,8 1 0,7 3 0,18-24 39,-25 82-4,4 1 1,5 4 0,3 2 0,5 2 0,4 4 0,3 2 0,56-48 3,-71 81-23,1 3 0,3 2 1,3 2-1,1 4 0,15-5 23,-21 16-32,1 2 1,1 4-1,1 2 0,1 2 1,1 4-1,33-4 32,-18 10-47,0 3-1,0 3 1,63 6 47,-36 5-54,0 5 0,71 18 54,-23 6-40,-2 7 0,-2 7 1,58 30 39,-26 1-39,-4 9-1,85 59 40,71 61 91,-6 16-91,-194-121 11,-5 6-1,-5 5 1,-5 6 0,-5 5-1,43 68-10,-99-116 64,-3 2-1,-4 3 1,-4 3 0,-3 1-1,-4 2 1,-5 1 0,-3 2-1,-4 2 1,-4 0-1,-5 2 1,-3 0 0,-5 0-1,-4 2 1,-5 29-64,-3-77 105,-2 1 0,-3-1-1,-2 0 1,-2-1 0,-2 0 0,-2 0 0,-2-1 0,-3-1 0,-7 11-105,-7 4 138,-4-1 1,-1-2 0,-4-1-1,-2-2 1,-2-3 0,-42 38-139,3-13 177,-4-4 1,-2-3 0,-78 43-178,-2-7 203,-136 60-203,83-64-192,-4-11 0,-50 6 192,227-83-782,-1-1 1,0-3 0,-34 2 781,60-10-812,1-2-1,-1-1 1,0-1 0,0-1-1,0-1 1,1-1 0,-1-2-1,-7-3 813,-4-4-1122,1-1-1,-17-11 1123,-94-50-1195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0:5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1924 1112 17151,'-157'62'5574,"-1"5"-2140,-89 32-2031,69-29-1323,63-27 238,-1-4 0,-12-3-318,-239 43 964,196-52-753,-84 17-332,240-42 90,-1 0-310,16 0 89,8 2-30,128 35-661,28 1 943,-50-13-92,873 210-1326,-881-211 1414,2-5 0,1-5 1,16-4 3,-111-11 73,-9 0 129,1-1 0,0 1 0,0-1 1,-1 0-1,1-1 0,0 0 0,4-1-202,-10 2 23,1 0 0,-1 0 0,0 0 1,1-1-1,-1 1 0,0 0 0,1 0 1,-1-1-1,0 1 0,0 0 0,1 0 0,-1-1 1,0 1-1,0 0 0,0-1 0,1 1 0,-1 0 1,0-1-1,0 1 0,0 0 0,0-1 1,0 1-1,0-1 0,0 1 0,1 0 0,-1-1 1,0 1-1,0-1 0,-1 1 0,1 0 0,0-1 1,0 1-1,0 0 0,0-1 0,0 1 0,0 0 1,0-1-24,-9-15 436,7 13-350,-23-34 193,-2 0 0,-2 1-279,-9-11 39,-28-33-58,-3 3-1,-4 3 1,-58-45 19,88 83-95,-224-189 998,134 121-602,-15 0-301,139 97-147,4 3 18,0 1 0,0-1 0,0 1 0,-1 0 0,-4-1 129,9 3-8,0 1 0,0 0 0,0 0 0,0-1 1,0 1-1,0 0 0,1 0 0,-1 0 0,0 0 0,0 0 0,0 0 1,0 0-1,0 0 0,0 0 0,0 1 0,0-1 0,1 0 0,-1 1 1,0-1-1,0 0 0,0 1 0,0-1 0,1 1 0,-1-1 0,0 1 1,1 0-1,-1-1 0,0 1 0,1 0 0,-1-1 0,1 1 0,-1 0 1,1 0-1,-1-1 0,1 1 0,-1 0 0,1 0 0,0 0 0,-1 0 8,-3 15-67,0-1 0,1 1 0,1 0 0,0 0 0,1 0 0,1 2 67,-2 20-78,-4 79-19,5 0 0,5 0 0,5 0 0,5-1 0,12 34 97,-23-134-21,12 45-65,-14-56 72,1 0 0,0-1 1,0 1-1,0 0 0,1-1 0,-1 0 0,1 0 0,0 0 1,0 0-1,2 2 14,-4-6-1,0 1 1,-1-1 0,1 1-1,0-1 1,0 0-1,-1 1 1,1-1 0,0 0-1,0 0 1,0 1-1,0-1 1,-1 0 0,1 0-1,0 0 1,0 0-1,0 0 1,0 0 0,-1 0-1,1-1 1,0 1-1,0 0 1,0 0-1,0-1 1,-1 1 0,1 0-1,0-1 1,0 1-1,-1-1 1,1 1 0,0-1 0,23-20 8,-21 18-4,34-39 85,-2 0 0,-1-3 0,2-8-89,1-1-17,325-504-1562,-327 501 924,202-301-5632,-23 36-1495,-50 52 4262,-9 1 1707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21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6592 3702 9984,'2'4'496,"0"0"0,-1 0 0,0 0 1,0 0-1,0 1 0,0-1 0,-1 1 1,1-1-497,-2-2 127,1 0 0,0 0 0,-1 0 0,0 0 0,1 0 0,-1-1 0,0 1 0,0 0 0,0 0 1,0-1-1,0 1 0,0-1 0,0 1 0,0-1 0,-1 1 0,1-1 0,-1 0 0,1 0 0,-1 1 1,0-1-128,-60 53 4005,39-36-3225,2 0 1,0 2-1,-6 7-780,-29 28 965,33-35-804,-1 0 0,-1-1 0,0-2 0,-2 0 0,0-2 0,-27 12-161,-526 190 202,-44-16-202,426-149 363,-109 10-363,257-53 43,-116 18-14,-137 2-29,-173-17-189,272-19 183,-45-14 6,143 10 0,22 2-24,0-3 0,1-5 0,0-3 0,2-3 0,1-4 0,-10-8 24,-432-222-112,244 113 96,102 61-105,-78-40 9,200 93 44,1-3 0,1-2 0,-24-23 68,3-9-141,2-3-1,-33-46 142,-31-32-128,64 73 80,-35-51 48,69 78-106,3-2-1,2-2 0,-10-24 107,17 24-34,2-1 0,2-1-1,3-1 1,2 0-1,3-1 1,2-1 0,2 0-1,3-1 1,2-40 34,4 48-29,2 0 0,2 1 0,3-1 0,2 1-1,1 1 1,3 0 0,2 0 0,3 1 0,1 2 0,2-1 0,8-9 29,22-27-77,3 2-1,4 2 1,3 3 0,43-39 77,-44 58-19,2 3 1,2 2 0,3 4 0,1 2-1,2 3 1,2 4 0,16-4 18,0 4-7,68-18 7,96-19 42,47-15 99,-65-2-52,123-70-89,-231 103 44,-5 6 81,2 6 1,91-21-126,3 9 133,105-11-133,-268 60 9,276-41 180,-214 38 40,104 3-229,281 31 456,1 24-154,-371-32-287,-40-2 94,0 5 0,0 3-1,60 23-108,-8 7 186,115 57-186,-191-74 125,-1 3-1,-1 3 1,-3 2 0,-1 3 0,1 5-125,-46-34 43,102 83 495,8 18-538,-104-92 76,-1 1-1,-1 1 1,-1 1-1,-1 1 1,-2 0 0,11 25-76,24 55 338,-5 1 1,27 99-339,-55-144 51,-3 0 0,-2 2 0,-3 3-51,3 55 145,-5 18-145,-7-8 83,-6 0 0,-18 94-83,2-97 152,-5-1 1,-6-1-1,-6-2 1,-5-1-1,-29 51-152,32-90-246,-3-2 0,-3-1 0,-5-3 0,-3-2 1,-3-2-1,-3-3 0,-3-3 0,-51 43 246,91-92-1387,-1-1 1,0-1 0,-1-1 0,-21 10 1386,35-22-568,-1 0 0,1-1-1,-1 0 1,0-1 0,-1-1 0,1 0 0,-1 0 0,1-2 0,-1 1-1,0-1 1,1-1 0,-13-1 568,6-2-473,0-1 0,-16-6 473,34 10-8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22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720 1 8960,'0'0'2896,"0"0"-1536,0 0 384,0 0 346,0 0-106,0 0-107,0 0-223,0 0-289,-18 10 2251,0 9-2690,0-1 0,0 4-926,-25 26 126,-20 19-168,2 2-1,-34 52 43,7 14 247,-2 1-702,86-131 359,1-1 0,-1 1 0,1 0 0,0 0 0,0 1 0,1-1 0,-1 0 0,1 1 0,0 0 0,1-1 0,-1 1 0,1 2 96,1-7-58,0 0 0,1-1 0,-1 1 0,1 0 1,-1-1-1,1 1 0,-1 0 0,1-1 0,-1 1 0,1-1 0,-1 1 0,1-1 0,0 1 0,-1-1 0,1 0 0,0 1 0,-1-1 1,1 0-1,0 1 0,0-1 0,-1 0 0,1 0 0,0 0 0,0 0 0,0 1 0,0-1 58,27 3-587,-26-3 510,55 2-450,1-3 1,-1-2 0,45-10 526,-63 7-224,0-2 0,0-1 0,33-14 224,-64 20-29,-2 1 118,1 0 0,0-1 0,-1 0 0,1 0 0,3-4-89,-10 6 15,0 1-1,0-1 1,0 1-1,0-1 1,-1 0 0,1 1-1,0-1 1,0 1 0,-1-1-1,1 1 1,0-1-1,-1 1 1,1-1 0,0 1-1,-1-1 1,1 1 0,-1-1-1,1 1 1,-1-1-15,1 1 21,-11-10 0,1 1 1,-1 0 0,0 1-1,-1 0 1,-10-5-22,-5-4 25,-193-117-24,-102-66-61,304 187 63,15 10 21,-1 0-1,1 0 1,-1 1-1,0-1 1,0 1 0,0 0-1,0 0 1,-1 0-1,1 1 1,0-1-1,-1 1 1,1 0 0,-5 0-24,8 1-4,1 0 1,0 0 0,-1 1 0,1-1 0,0 0 0,0 0 0,0 0 0,-1 0 0,1 1 0,0-1-1,0 0 1,0 0 0,-1 1 0,1-1 0,0 0 0,0 0 0,0 1 0,0-1 0,0 0 0,0 1-1,-1-1 1,1 0 0,0 0 0,0 1 0,0-1 0,0 0 0,0 1 0,0-1 0,0 0-1,0 0 1,0 1 0,0-1 0,1 0 0,-1 1 0,0-1 0,0 0 0,0 0 0,0 1 0,0-1-1,0 0 1,1 0 0,-1 1 0,0-1 0,0 0 0,0 0 0,1 1 3,9 19-220,-7-15 156,49 82-1032,3-2 0,51 57 1096,-85-114-101,1-1-1,2-1 1,1-1 0,16 12 101,-39-35-29,1 0 0,-1 0 0,0-1 1,1 1-1,-1-1 0,1 1 1,-1-1-1,1 0 0,0 0 0,-1 0 1,1-1-1,0 1 0,0-1 0,-1 1 1,1-1-1,3 0 29,-4-1-16,0 1 0,0-1-1,0 0 1,0 1 0,0-1 0,0 0 0,0-1-1,0 1 1,0 0 0,-1 0 0,1-1 0,0 1 0,-1-1-1,1 0 1,-1 1 0,0-1 0,1 0 0,-1 0-1,0 0 1,0 0 0,0 0 0,0 0 0,-1 0 16,7-15 1,0-1 1,-2 0 0,0 0 0,-1-1-1,-1 1 1,-1-1 0,0 0 0,-1 0-2,-1-17-1013,-2 0 0,-1 0 1,-7-29 1012,5 43-857,0 1 1,-2 0-1,-1 0 1,-1 0-1,-7-12 857,-22-35-890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0 15232,'0'0'257,"-1"0"1,0 0 0,1 0 0,-1 0 0,0 0 0,1 0 0,-1 0 0,0 1 0,1-1 0,-1 0 0,0 0 0,1 1 0,-1-1 0,1 0 0,-1 1 0,1-1 0,-1 0-1,1 1 1,-1-1 0,1 1 0,-1-1 0,1 1 0,-1-1 0,1 1 0,-1-1 0,1 1-258,-4 18-1345,-1 5 1279,-12 10 498,-3 0 0,0-1 0,-3-1 0,0-1 0,-2-1 0,-1-1 0,-18 14-432,31-31 58,1-2-54,1 1 1,0 1 0,0 0-1,1 0 1,1 1 0,-4 6-5,11-16-50,1 1 1,0-1 0,0 0 0,1 0 0,-1 0 0,1 1 0,-1-1 0,1 0 0,0 1-1,0-1 1,1 0 0,-1 1 0,1-1 0,-1 0 0,1 0 0,0 0 0,0 1 0,1-1-1,-1 0 1,1 0 0,-1-1 0,1 1 0,0 0 0,0 0 0,0-1 0,0 1 0,1-1-1,1 2 50,9 8-161,1 0-1,0-1 1,0-1-1,13 7 162,-26-17-5,14 9-44,0-1 1,0 0-1,1-2 1,0 0-1,0 0 0,11 0 49,6 1-67,0-2-1,34 1 68,13-2-28,178 12-8,100 25 36,-273-28-12,303 54-93,-310-52 121,2-3 0,-1-4 0,32-2-16,-111-6-1,21-2-2840,-20 2 2715,0-1 0,-1 1 0,1 0 0,-1 0 0,1 0 1,0-1-1,-1 1 0,1 0 0,-1-1 0,1 1 0,-1 0 0,1-1 0,-1 1 0,1-1 0,-1 1 0,0-1 0,1 1 0,-1-1 0,1 1 0,-1-1 0,0 1 0,0-1 0,1 1 0,-1-1 0,0 0 0,0 1 0,0-1 0,0 1 0,0-1 1,1 0-1,-1 1 126,-4-15-1152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3638 10880,'19'22'3594,"-19"-22"-3575,0 0 0,0 0 0,1 0-1,-1 0 1,0 0 0,0 0 0,0 0-1,0 0 1,0 1 0,1-1 0,-1 0-1,0 0 1,0 0 0,0 0 0,0 0-1,0 0 1,0 1 0,1-1 0,-1 0-1,0 0 1,0 0 0,0 0 0,0 1-1,0-1 1,0 0 0,0 0 0,0 0 0,0 1-1,0-1 1,0 0 0,0 0 0,0 0-1,0 0 1,0 1 0,0-1 0,0 0-1,0 0 1,0 0 0,0 1 0,0-1-1,0 0 1,0 0 0,0 0 0,0 0-1,-1 0 1,1 1 0,0-1 0,0 0 0,0 0-1,0 0 1,0 0 0,0 0 0,-1 1-1,1-1-18,1-2-578,8-2 623,12 1-3,-1 0 0,1 1 0,-1 2 0,18 1-42,47-3 67,36-15-59,-1-5 1,68-25-9,74-14 36,-204 49-47,0-2 0,-1-3-1,-1-2 1,43-22 11,-62 23 0,-1-2-1,-1-1 1,-1-2 0,-1-2-1,-1 0 1,-1-3-1,11-12 1,-30 26-11,-1 0 0,-1 0 0,0-1-1,-1 0 1,0-1 0,-1 0 0,-1 0-1,-1 0 1,1-5 11,9-35 28,-3-1 0,-1-9-28,-6 34 24,18-114 256,-3-45-280,1-147 102,-15 211-68,5-446 201,-12 557-225,8-197-59,19-76 49,-22 240 49,26-182-16,-11 90 30,-15 106-14,1 0-1,1 0 1,9-20-49,-13 43 4,2 1 1,0 0-1,0 0 0,1 1 0,0 0 1,1 0-1,0 0 0,0 1 1,1 0-1,1 0 0,-1 1 1,8-5-5,9-6 26,1 1 1,0 1 0,1 1-1,5 0-26,-19 10 32,60-27 272,34-9-304,-75 28-1029,-52 1-2998,-28-2 2705,-13-4 666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27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11520,'6'60'6207,"-5"-59"-6210,0 1 0,0-1 0,0 0 0,0 0 0,0 0 0,0 0 0,0 0 0,0 0 0,0-1 0,1 1-1,-1 0 1,0 0 0,1-1 0,-1 1 0,0-1 0,1 1 0,-1-1 0,1 0 0,0 0 3,34 4-49,1-1 0,0-3 0,5-1 49,9 0-72,35-3 98,-1-3 0,31-9-26,-75 10 129,-39 5 96,1 1 0,0-1-1,-1 1 1,1 0-1,0 0 1,0 0 0,-1 1-1,1-1 1,1 1-225,-3-1 163,0 1 0,0-1 0,0 1 0,0-1 0,-1 1 0,1 0 1,0-1-1,0 1 0,-1 0 0,1 0 0,-1-1 0,1 1 0,0 0 0,-1 0 0,1 0 0,-1 0 1,0 0-1,1 0 0,-1 0 0,0 0 0,0 0 0,1 0 0,-1 0 0,0 1-163,1 19 350,0 0-1,-1 0 0,-1 0 1,-3 18-350,0-1-294,-1 60-2421,-4 37-874,-6-65 2693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4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10368,'3'8'1363,"-3"-8"-1305,0 0-1,0 0 1,0 0 0,0 0 0,0 1-1,1-1 1,-1 0 0,0 0-1,0 0 1,0 0 0,0 0-1,0 0 1,0 1 0,0-1 0,1 0-1,-1 0 1,0 0 0,0 0-1,0 0 1,0 1 0,0-1 0,0 0-1,0 0 1,0 0 0,0 0-1,0 1 1,0-1 0,0 0 0,0 0-1,0 0 1,0 1 0,0-1-1,0 0 1,0 0 0,-1 0 0,1 0-1,0 0 1,0 1 0,0-1-1,0 0 1,0 0 0,0 0 0,0 0-1,0 0 1,-1 0 0,1 1-1,0-1 1,0 0 0,0 0 0,0 0-1,0 0 1,-1 0 0,1 0-1,0 0 1,0 0 0,0 0-1,0 0 1,-1 0 0,1 0 0,0 0-1,0 0 1,0 0 0,0 0-1,-1 0 1,1 0-58,0 0-21,0 0-160,0 0 53,13 0-43,38 2 52,14 4 119,-13-1 76,13-2-76,-4-4 9,85 1 318,125 17-327,219 54 702,-16-1-273,-300-49-330,955 113 559,-434-82 560,-106-11-1657,502 44 2231,-922-76-1640,139 13 149,332 54 339,-279-13-161,-156-23-195,473 90 564,-163-30-310,-307-58-336,62 11 98,128 25-121,107 17 516,-330-65-169,-2 7-1,76 31-525,-214-56 135,-1 2 0,-1 1 0,-1 1 1,0 2-1,-1 1 0,-1 2 0,0 1 0,1 4-135,52 48 562,73 84-562,-12 3 725,-92-100-1019,-51-60-78,0 0-1,0-1 1,0 1-1,0-1 0,0 1 1,0-1-1,0 0 0,0 1 1,0-1-1,0 0 0,0 0 1,1 0-1,-1 1 0,0-1 1,0 0-1,0-1 0,0 1 1,0 0-1,0 0 0,0 0 1,1-1-1,-1 1 0,0 0 1,0-1-1,0 1 0,0-1 1,0 0-1,0 1 1,0-1 371,0 0-402,0 1 0,0-1-1,0 0 1,-1 0 0,1 1-1,0-1 1,0 0 0,-1 0-1,1 0 1,0 0 0,-1 0-1,1 0 1,-1 0 0,1 0-1,-1 0 1,0 0 0,1-1 403,-1 1-103,0 0 0,0 1-1,0-1 1,0 0 0,0 0 0,0 0 0,-1 0 0,1 0 0,0 1 0,0-1 0,-1 0 0,1 0 0,0 0-1,-1 0 1,0 0 103,-18-19-1034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43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6 616 10880,'-5'39'6634,"5"-38"-5103,0-1-379,0 0-283,0 0-416,0 0-287,0 0-118,0 0-118,6 0-58,34-2 198,1-1 0,8-4-70,-9 1 157,1 2 0,9 1-157,15 3 233,44-8-233,-86 6 8,-1-2 0,1-1 1,-1 0-1,0-2 0,0-1 0,10-5-8,-21 8-12,-1-2-1,0 1 0,0-1 1,0-1-1,-1 0 1,0 0-1,3-4 13,9-12-79,-2-1 1,4-7 78,-6 5 30,-2-1-1,0-1 0,-2 0 1,-2-1-1,5-17-29,1-3 93,9-15-93,19-8-2640,-44 72 2503,0-1 0,-1 1 0,1 0 0,-1 0 0,1 0 0,-1-1 0,0 1 1,1 0-1,-1-1 0,0 1 0,0 0 0,0 0 0,0-1 0,0 1 0,0 0 0,0-1 0,0 1 0,-1 0 0,1-1 0,0 1 0,-1 0 0,1 0 0,-1-1 0,1 1 1,-1 0-1,0 0 0,0 0 0,1 0 0,-1 0 0,0 0 0,-1 0 137,-32-19-885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4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7168,'-6'41'9125,"6"-40"-8955,0-1-68,0 0-76,0 0-68,1 25 2186,3-23-2241,-1 1-1,1-1 1,0 1 0,0-1 0,0 0 0,0-1-1,0 1 1,1-1 0,-1 0 97,127 49-120,-2 5 0,63 39 120,58 21 603,118 32-603,28 11-80,260 136 859,-254-112-705,-232-107-30,260 126 259,318 259 1146,-707-432-1309,129 87 1026,12 22-1166,-88-59 430,-3 4 1,38 47-431,108 148 789,-85-95-405,-108-125-233,-2 1 1,-3 2-1,26 56-151,-62-110 5,34 60 71,3-1 1,3-2 0,2-2 0,3-2 0,6 1-77,-12-18-11,1-2 0,3-2 1,1-2-1,2-3 0,15 8 11,17 4-42,1-3 0,40 12 42,-73-36-18,1-1-1,0-3 1,1-2 0,1-2-1,3-2 19,20 1 0,68 7 0,0-5 0,12-7 0,184-22 37,52 0 17,-373 15-308,-1 1 892,-12 5-4053,-3 5-4770,-2-10 7719,-1 0-1,1 0 0,0 0 1,-1-1-1,1 1 1,-1 0-1,0 0 0,0 0 1,0 0-1,0 0 0,0 0 1,-1-1 466,-2-3-731,-17-29-1077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4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8576,'-15'22'5418,"14"-21"-4997,-1 1 0,1-1 0,0 1 0,0-1 0,-1 1 0,1 0 0,1 0 0,-1 0 0,0 0 0,0 0 0,1-1 0,-1 1 0,1 0 0,-1 0 0,1 1 0,0-1 0,0 2-421,0-3 64,0 0 1,0 0-1,0 0 0,0 1 0,0-1 0,0 0 0,0 0 0,1 0 1,-1 1-1,1-1 0,-1 0 0,0 0 0,1 0 0,0 0 0,-1 0 0,1 0 1,0 0-1,0 0 0,-1 0 0,2 1-64,22 7-381,-16-7 471,112 29-259,55 17 658,-174-48-426,0 1-1,1-1 1,-1 1-1,0-1 0,0 1 1,0 0-1,1-1 1,-1 1-1,0 0 0,0 0 1,0 0-1,0 0 1,0 0-1,0 0 1,0 0-1,-1 0 0,1 0 1,0 1-1,-1-1 1,1 0-1,0 0 0,-1 1 1,0-1-1,1 0 1,-1 1-1,0-1 0,0 0 1,1 1-1,-1-1 1,0 2-63,-1 4 182,0 0 1,0-1-1,-1 1 1,0 0 0,0 0-1,0-1-182,-5 14-2,3-2 59,-30 110 376,-1 42-433,35-152-239,0-2-2533,-3-14-714,-2-8-2016,-6-8 4254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52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1314 8064,'2'2'4275,"8"2"-4214,41-1-138,0 2 0,-1 3 0,25 7 77,-6-2-9,148 36 50,16 3 110,6-16 161,-181-31-224,1-2 0,-1-3 0,9-3-88,278-43 65,-13 1-2,146 5 38,-363 28 222,21-10-323,-64 11 50,31-10-12,80-28-38,-71 17 48,56-15-8,-3-8 0,94-46-40,-156 50 52,49-35-52,64-32 49,-61 35-42,-55 28-110,-6 9 210,3 3-1,25-4-106,-20 12 38,2 4-38,639-141 362,-565 133-203,-8 1-40,-69 18-50,-1-4 0,17-11-69,-81 22 61,0 1 29,2 1-1,0 1-89,9-4 151,-37 10-432,1 1 1,0 0 0,0 1 0,1 0 0,-1 0 0,0 1 280,-14-3-5277,-3-2 3535,-17-9-807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52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8960,'0'0'130,"0"0"0,0 1-1,0-1 1,0 1 0,0-1 0,0 0 0,0 1 0,0-1 0,0 1 0,0-1 0,0 0 0,0 1 0,0-1 0,1 0 0,-1 1-1,0-1 1,0 1 0,0-1 0,1 0 0,-1 0 0,0 1 0,0-1 0,1 0 0,-1 1 0,0-1 0,1 0 0,-1 0-1,0 1 1,1-1 0,-1 0-130,15 0 837,0-1-1065,98 2 159,0 1 85,0-5 0,0-5 0,1-5-16,-110 13-162,3-2 431,-1 1 0,0 0-1,1 1 1,-1 0 0,1 0-1,0 0-268,-6 1 100,0-1 0,0 0 0,0 0 0,-1 0 0,1 0 0,0 1-1,0-1 1,-1 0 0,1 1 0,0-1 0,0 1 0,-1-1 0,1 1 0,0-1 0,-1 1 0,1-1-1,-1 1 1,1 0 0,-1-1 0,1 1 0,-1 0 0,1 0 0,-1-1 0,0 1 0,1 0-1,-1 0 1,0-1 0,0 1 0,1 0 0,-1 0 0,0 0 0,0 0 0,0-1 0,0 1-1,0 0 1,0 0 0,0 0 0,0 0 0,-1-1 0,1 1 0,0 0 0,0 0 0,-1 0-1,1-1 1,0 1 0,-1 0 0,1-1 0,-1 2-100,-49 136 1939,22-53-2438,-31 58 499,51-126-771,-1 1 0,-1-2 0,-1 2 771,8-13-306,-1 0-1,0-1 0,0 1 0,0-1 0,-1 0 0,0 0 1,1 0-1,-1 0 0,-1-1 0,1 0 0,0 0 1,-3 1 306,-39 7-672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5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1638 5632,'0'0'1834,"18"-1"-820,4-4-819,-1 1 1,1 2-1,0 0 0,0 1 1,0 1-1,12 2-195,17-1 433,25 1 537,0 4 1,21 6-971,150 32 972,-44-7-856,97 2 114,1-13-1,0-14 0,25-13-229,-127-9 55,0-9-1,-2-8 0,-1-9 1,-1-9-1,69-30-54,-132 31 46,-2-5 1,-3-7-1,90-53-46,-102 40 128,-4-5 0,80-70-128,189-144 250,-134 106-191,-129 100-3,4 6 0,23-7-56,36-21 91,-127 70-94,-2-3 1,10-11 2,-22 23 210,-31 21-144,0-1 0,0 0-1,0 0 1,-1-1-1,0 0-65,2 1 268,-2 2-1962,-14-6-2602,-17-6 2306,-18-9 940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2:54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10112,'2'10'1129,"-2"-8"-938,1-1 0,-1 1 0,1-1 1,-1 1-1,0 0 0,0-1 0,0 1 0,0 0 0,0-1 1,0 1-1,0 0 0,0-1 0,-1 1 0,1 0 1,-1-1-1,1 1 0,-1-1 0,1 1-191,-1-2 40,1 1 1,0-1-1,0 0 0,0 1 0,-1-1 1,1 1-1,0-1 0,0 0 0,0 1 0,0-1 1,0 1-1,0-1 0,0 1 0,0-1 0,0 1 1,0-1-1,0 0 0,0 1 0,1-1 1,-1 1-1,0-1 0,0 0 0,0 1 0,0-1 1,1 1-1,-1-1 0,0 0 0,0 1 1,1-1-41,14 11 220,20 1-375,17-1 110,0-2-1,1-3 0,40 0 46,32 4-33,-40-2 33,46-2 0,174 4 1519,-304-10-1404,0 0 0,0 0 0,0 0 0,0 0 0,0 0 0,0 0 0,0 0 0,0 0 0,0 1 0,0-1 0,0 0 0,0 1 0,0-1 0,0 1-1,0-1 1,-1 1 0,1-1 0,0 1 0,0 0 0,0-1 0,-1 1 0,1 0 0,0 0 0,-1 0 0,1-1 0,-1 1 0,1 0 0,-1 0 0,1 0-1,-1 0 1,0 0 0,0 0 0,1 0 0,-1 0 0,0 0 0,0 0 0,0 0 0,0 0-115,0 6 412,0 0 0,-1 0 0,0 0 0,0 0 0,-2 5-412,0 2 234,-36 142-56,-5-2 1,-48 104-179,85-238-957,-4 13-2621,1-16-4521,8-19 5405,-3-10 1324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7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15206 0 9728,'-14'5'1217,"-1"0"274,-1-1 0,1 0 0,-1 0 0,0-2-1,-16 1-1490,31-3 720,1 0-181,0 0-198,-7 1 1467,-54 22 2548,-35 20-4356,-27 12 466,-932 329 296,390-195-523,377-111-121,28-5 3,-1313 374 526,699-192 29,-9-27-541,785-205 80,-1294 273-121,434-150 840,-471 16-550,822-116-255,424-42-73,1-7-1,-58-14-55,-594-115-142,298 39 65,59 10 77,357 56 0,1-5 0,-104-45 0,-533-235-1451,722 297 1386,19 8 16,-1 0-1,1 1 1,-6 0 49,-61-24-128,32 14 108,-69-18-109,8 5-662,58 14 551,0 2 1,0 2-1,-41-1 240,-85-9 25,104 11-1047,61 7 102,-9 0-3299,22 3 3762,1 0 0,-1 1 0,0-1 1,0 0-1,1 0 0,-1 1 0,0-1 0,0 0 0,1 1 0,-1-1 0,0 0 0,1 1 1,-1-1-1,1 1 0,-1 0 0,1-1 0,-1 1 457,-10 12-3019,0-3 1441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3:03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1390 7387 2560,'0'2'-6,"0"12"5368,0-14-5229,0 1 0,0-1 0,0 1 0,0-1 0,0 0 0,0 1 0,0-1 0,0 0 0,0 1 0,0-1-1,0 0 1,0 1 0,0-1 0,1 0 0,-1 1 0,0-1 0,0 0 0,0 0 0,1 1 0,-1-1 0,0 0 0,0 1 0,1-1-1,-1 0 1,0 0 0,0 0 0,1 1 0,-1-1 0,0 0 0,1 0 0,-1 0-133,1 0 101,-1 0 203,0 0 75,0 0-294,0 0-111,0 0 207,0 0 176,0 0-47,0 0-38,0 0-59,0 0 32,0 0 123,0 0 64,0 0 0,0 0 6,0 0-124,0 0-63,0 0-54,0 0-48,0 0-90,0 0-96,0 0 15,0 0 54,0 0-48,-16 0 784,15 0-288,1 0-533,0 0-240,0 0 399,0 0 182,0 0-442,0 1 176,-1-1 0,1 1 1,0-1-1,0 0 0,-1 1 1,1-1-1,0 1 0,-1-1 0,1 0 1,-1 1-1,1-1 0,0 0 1,-1 0-1,1 1 0,-1-1 0,1 0 1,-1 0-1,1 0 0,-1 0 1,1 1-1,-1-1 0,1 0 0,-1 0 1,1 0-1,-1 0 0,1 0 1,-1 0-1,1 0 0,-1 0-22,-20-1-385,16 1 422,-41-12-218,28 8 134,1 0 0,0-1 0,0-1 0,1-1 0,-9-5 47,-40-14-218,-3 4 479,-71-26-653,114 38 548,-1-2 1,1-1 0,1-1 0,-6-5-157,-9-10-59,1-2 0,2-1 0,1-2 0,-15-20 59,-29-42-991,-7-20 991,-51-51-275,8 9-47,108 128 237,2-2-1,2 0 1,0-1 0,3 0-1,1-2 1,1 1 0,2-2-1,1 1 1,-2-24 85,7 24-104,0 1 1,3-1 0,1 0-1,1 0 1,2 0-1,7-31 104,13-44-264,19-49 264,-22 97-16,2 0-1,16-28 17,64-115-9,-47 97-67,100-182-38,-110 215 78,4 2 0,44-49 36,270-302-198,-254 303 177,5 5 0,105-81 21,64-48 2,155-125-90,-321 278 49,111-84-50,79-38 89,157-89-42,-342 222 42,4 6 0,79-32 0,132-69 0,16-7 0,-174 92 101,22-24-101,-100 56-14,2 5-1,2 5 1,42-12 14,353-126 32,-373 144 59,112-21-91,-11 4 181,148-43 133,-266 74-260,22-6-32,243-61 228,-62 20-1,-36 7-119,27 16-100,-175 34 36,589-64 340,-692 80-391,431-20 304,-238 16-179,400-9 244,-502 17-350,241-5 170,-258-2-107,0-4 0,54-15-97,177-41 37,-316 63-4,8-2-5,1-1 0,-1-1 0,5-3-28,-23 9 30,0 0 0,-1 0-1,1 0 1,0 0-1,0 1 1,-1 0-1,1 0 1,2 1-30,5-1 254,-11 0-57,-1 0-69,1 0-80,15-16-325,-12 13 163,-4 3-251,1 0 0,-1-1 0,1 1 1,-1 0-1,1-1 0,-1 1 1,0 0-1,1-1 0,-1 1 0,1 0 1,-1-1-1,0 1 0,1-1 1,-1 1-1,0-1 0,0 1 0,0-1 1,1 1-1,-1-1 0,0 1 1,0-1-1,0 1 0,0-1 0,0 1 365,-6-10-4768,-4 0 4901,-25-18-2032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3:04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7680,'-5'29'3957,"5"-28"-3658,1 24 4682,2-23-4979,0 1 0,0-1 0,0 1 0,0 0-1,0 0 1,-1 0 0,3 3-2,9 10-24,-3-7 8,0-1 0,1 0-1,0 0 1,0-1 0,1 0-1,0-1 1,0-1 16,34 12 31,18 4-31,17 4-18,-64-19 136,0 1 0,0 1 0,-1 0 0,0 1 0,0 1 0,-1 0 0,3 4-118,-17-12 169,0 1 0,-1-1-1,1 0 1,-1 1-1,0-1 1,0 1-1,0-1 1,0 1 0,0 0-1,0 0 1,-1-1-1,1 1 1,-1 0-1,0 0 1,0 0 0,0 0-169,-3 51 958,3-47-848,-33 204 823,15-110-810,-65 320-97,75-384-63,1-13-169,-4 22-1230,11-44 880,0 0-1,0 1 1,0-1 0,0 0-1,0 0 1,1 1 0,-1-1-1,1 0 1,-1 1 0,2 1 556,-1-3-267,0 0 1,0 0-1,0 0 0,0 0 1,0-1-1,0 1 0,0 0 1,0 0-1,0-1 0,0 1 1,1 0-1,-1-1 0,0 0 1,1 1-1,-1-1 0,0 0 1,1 1-1,-1-1 0,0 0 1,1 0-1,-1 0 0,0 0 1,1 0-1,-1-1 0,0 1 1,1 0-1,-1-1 0,1 1 267,27-10-1466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01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106 172 10112,'-5'11'2080,"-2"8"3489,7-18-5529,0-1 0,0 1 0,0-1 0,0 1-1,1-1 1,-1 1 0,0-1 0,0 0 0,0 1 0,0-1-1,1 1 1,-1-1 0,0 0 0,0 1 0,1-1 0,-1 1-1,0-1 1,0 0 0,1 0 0,-1 1 0,1-1 0,-1 0-1,0 1 1,1-1 0,-1 0 0,0 0 0,1 0-1,-1 0 1,1 1 0,-1-1 0,1 0 0,-1 0 0,1 0-1,-1 0 1,0 0 0,1 0 0,-1 0 0,1 0 0,-1 0-1,1 0 1,-1 0 0,1-1-40,279 9 228,2 0 179,382-47-374,-306 11 174,566-6 369,-728 30-444,63-1 205,122 18-337,-321-7 82,-18-1 161,26-1-243,-56-5 141,0 1 0,0 1 0,0 0 0,-1 1-1,5 1-140,-16-3 15,0 0 0,0 0 0,1 0 0,-1 0-1,0 0 1,0 0 0,0 0 0,0 0 0,0 0 0,0 0-1,0 0 1,0 0 0,0 0 0,1 0 0,-1 0-1,0 0 1,0 0 0,0 0 0,0 0 0,0 0 0,0 0-1,0 1 1,0-1 0,0 0 0,1 0 0,-1 0 0,0 0-1,0 0 1,0 0 0,0 0 0,0 0 0,0 0-1,0 0 1,0 0 0,0 1 0,0-1 0,0 0 0,0 0-1,0 0 1,0 0 0,0 0 0,0 0 0,0 0-1,0 0 1,0 1 0,0-1 0,0 0 0,0 0 0,0 0-1,0 0 1,0 0 0,0 0 0,0 0 0,0 0 0,0 0-1,0 1 1,0-1 0,0 0 0,0 0 0,0 0-1,0 0 1,-1 0 0,1 0 0,0 0 0,0 0 0,0 0-16,-11 5 411,-18 1-166,-66 1-201,-1-3 0,-19-5-43,24 0-6,-424 10-218,-283 49 224,758-54 14,-259 24 170,226-25-144,-1-3 1,0-3 0,-4-4-41,-5-4-74,2-3-1,0-3 0,-42-17 75,106 29-26,-40-16-85,53 20 71,1-1-1,0 1 1,0-1 0,0 0-1,0 0 1,0-1 0,0 1 0,0-1-1,1 1 1,-1-1 0,1 0-1,-1 0 1,0-2 40,3 4-20,1 1 1,-1-1-1,0 0 0,1 1 1,-1-1-1,0 0 1,1 1-1,-1-1 0,1 1 1,-1-1-1,1 0 0,0 1 1,-1-1-1,1 1 1,-1 0-1,1-1 0,0 1 1,0 0-1,-1-1 0,2 1 20,-1-1-50,10-5-10,-1 1 0,1 0-1,0 1 1,0 0 0,1 0-1,-1 1 1,6 0 60,26-3-121,19 0 121,-20 3-17,271-16 412,198 19-395,134 35 984,-382-17-1125,290 34 173,-494-42 533,-781-41-129,-59 1-563,-78 79 8,801-44 105,-810 105-77,769-98-154,96-11 190,0-1 0,0 0 0,0 0 0,-1-1 0,1 1 0,0-1 0,0 1 0,0-1 0,-1-1 55,3 2-13,1 0 0,0 0-1,-1 0 1,1 0 0,0 0-1,0-1 1,-1 1 0,1 0 0,0 0-1,-1-1 1,1 1 0,0 0-1,0 0 1,-1-1 0,1 1-1,0 0 1,0-1 0,0 1-1,0 0 1,-1-1 0,1 1 0,0 0-1,0-1 1,0 1 0,0 0-1,0-1 1,0 1 0,0 0-1,0-1 1,0 1 13,0-1-27,1 0 0,-1-1-1,1 1 1,0 0 0,-1 0 0,1 0 0,0 0-1,0 0 1,-1 0 0,1 1 0,0-1 0,0 0 0,0 0-1,1 0 28,9-7-101,1 0-1,0 2 1,0-1-1,0 1 1,10-3 101,72-21-117,-75 25 96,143-37 8,3 6 1,25 4 12,341-22 41,117 43 21,-637 11-60,329 14 73,60 21-75,-217-10 501,-181-25-456,0 0 0,0 0 0,0 1 0,0-1 0,0 0 0,0 1 0,0-1 0,0 1 0,0 0 0,0 0 0,0 0 0,0 0 0,0 0 0,0 0 0,-1 0 0,1 1-45,-2-2 13,0 1-1,0-1 1,0 0 0,0 0 0,0 1 0,0-1-1,0 0 1,0 1 0,0-1 0,0 0 0,-1 0-1,1 1 1,0-1 0,0 0 0,0 0 0,0 1-1,-1-1 1,1 0 0,0 0 0,0 1 0,0-1-1,-1 0 1,1 0 0,0 0 0,0 0 0,-1 1-1,1-1 1,0 0 0,-1 0 0,1 0 0,0 0-1,0 0 1,-1 0-13,-24 6 239,-52 2-179,-1-5 0,1-2 0,-26-6-60,38 3-9,-482-33-222,-164-4-157,380 41 490,201 5 255,-67 13-357,178-18 25,-43 8-210,-42-1 185,489 11-1022,-259-10 929,325 24 63,920 48 12,-1283-79 24,742 30 351,-784-25 395,-163-17-619,-209-16-433,-716-30 190,552 59 110,476-6-110,18-1-142,27-6-149,9 3 222,0 1-1,0 3 1,3 1 179,-19 0-38,907-6-458,-569 8-352,-353-1 770,59 0-4041,41-6 4119,-100 5-366,0 0 1,0-1 0,-1 0 0,5-2 365,-11 3-61,-1 1 1,1-1 0,-1 0-1,0 0 1,1 0 0,-1 0-1,0 0 1,1 0 0,-1 0-1,0 0 1,0 0 0,0 0 0,0-1 60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05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1 495 11136,'4'10'1412,"-4"-9"-1295,0 0 1,0 0 0,0 0-1,1 0 1,-1 0 0,0 0-1,1 0 1,-1 0 0,1 0-1,-1 0 1,1 0 0,0-1-1,-1 1 1,1 0 0,0 0-1,0-1 1,-1 1 0,1 0-1,0-1 1,0 1 0,0-1-1,0 1 1,0-1 0,0 1-1,-1-1 1,1 0 0,0 0-1,0 1 1,0-1 0,0 0-1,1 0 1,-1 0 0,0 0-1,0 0 1,0 0-118,213-2-154,206 4 985,-109 8-616,271 5-93,-313-18-139,44-15 17,-232 8 0,-70 7 19,-10 1 44,-25-4 234,-589-68 523,375 60-19,-151 13-801,265 10 803,58-2-310,-18-3-493,92-10-426,4 3 337,0 1 1,0 0-1,1 1 1,-1 0-1,8 1 89,-17 0-5,747 24 382,-464-8-13,12-4-188,261-24-176,-421 6 971,-258 6-123,-96-1-712,-476 12-134,406 9 708,277-20-724,-18 1-46,22-2-64,12-4-121,5 1 157,0 1 1,0-1-1,0 2 1,1 0-1,-1 0 0,8 1 88,-10 0-29,873-45-243,-431 30 272,825-79 6,-1222 89-9,556-73 0,-570 72 6,-10 2 156,-1-2-1,17-5-158,-47 12 2,0 0 0,0 0-1,-1 0 1,1 0 0,0 0 0,0 0-1,0 0 1,0 0 0,0 0-1,0 0 1,0 0 0,0 0 0,0 0-1,0 0 1,0-1 0,0 1-1,-1 0 1,1 0 0,0 0 0,0 0-1,0 0 1,0 0 0,0 0-1,0 0 1,0 0 0,0 0-1,0 0 1,0-1 0,0 1 0,0 0-1,0 0 1,0 0 0,0 0-1,0 0 1,0 0 0,0 0 0,0 0-1,0 0 1,0 0 0,0-1-1,0 1 1,0 0 0,0 0 0,0 0-1,0 0 1,0 0 0,0 0-1,1 0 1,-1 0 0,0 0 0,0 0-1,0 0 1,0 0-2,-44-25-106,0 3 0,-2 1 0,-4 1 106,28 11-82,-19-7-59,13 5 84,0-1-1,-6-5 58,29 15-11,-13-9 179,16 9-83,12 3-76,89 29-15,60 14 6,-5-6-11,714 156 364,-159-93-252,-434-66 38,-272-35-129,11 2 71,-14 0-13,-12-1 29,-59 2-149,-69-6 52,34 0-82,-112-2-70,-446 3-298,565 7 1100,-1 3 1,-26 10-651,112-13 87,22-1-178,31 2-129,-39-6 220,154 15-657,21-7 657,161-6-192,-234-2 166,835-15 113,-3-42-83,-622 21 54,-249 26-358,-2-3 0,0-3-1,57-23 301,-106 34-174,-1 0-1,0 0 1,0-1 0,0-1-1,0 0 1,-1 0-1,5-5 175,-11 8-81,0 0-1,-1 0 1,1 0-1,-1 0 1,0-1-1,0 1 1,-1-1-1,1 0 1,-1 0-1,0 0 1,0 0-1,-1 0 1,1 0-1,-1 0 1,0-1-1,-1 1 1,1 0-1,-1-3 82,0-97 299,0 104-222,1 0 1,-1 0-1,1 1 0,-1-1 0,1 0 1,0 0-1,-1 1 0,1-1 0,0 1 1,-1-1-1,1 1 0,0-1 0,0 1 1,0-1-1,-1 1 0,1 0 0,0-1 0,0 1 1,0 0-1,0 0 0,0-1 0,0 1 1,-1 0-1,1 0 0,0 0 0,0 0 1,0 0-1,0 0 0,0 1 0,0-1 1,0 0-78,49 12 312,0 1 1,0 3 0,-1 3-313,-45-18 11,102 38 87,-2 5 0,-2 4-1,5 8-97,-95-49 53,-6-5-19,0 2 0,-1-1 0,0 0 0,1 1 0,-1 0 1,-1 0-1,1 1 0,3 3-34,-8-7 3,1-1 0,-1 1 0,1-1 0,-1 1 0,0-1 0,0 1 0,1 0 1,-1-1-1,0 1 0,0-1 0,0 1 0,0 0 0,1-1 0,-1 1 0,0 0 0,0-1 1,0 1-1,-1 0 0,1-1 0,0 1 0,0-1 0,0 1 0,0 0 0,0-1 1,-1 1-1,1-1 0,0 1 0,-1 0 0,1-1 0,0 1 0,-1-1 0,1 1 0,-1-1 1,1 1-1,-1-1 0,1 0 0,-1 1 0,1-1-3,-26 13-6,2-6-49,1-1 0,-1-2 0,-23 2 55,-20 3-97,-352 47-4,413-55 117,9-1-33,19 1-81,40 0-134,58-1 243,-1 5 0,80 16-11,-190-18 497,-26-1-140,11-1-385,-602 32-124,320-31 390,-39-14-238,188 2-144,-494-20 32,509 35 608,-58 12-496,43-3-48,-147 20 69,73-8-69,78-17-2726,-59-7 2774,176-2-586,-43-3-1631,38 1 3196,1 1 0,-1 1 0,-9 2-979,-126 9 2647,-88-8-2647,197-3 25,-62 1-5,30 2-52,0-4 1,0-4-1,-60-11 32,103 8-37,-129-27-267,101 20 242,19 4-137,-14-7 199,79 12-464,-3 4 342,1 0 0,-1 1 0,14 0 122,-4 1-50,341-9-68,110 1 117,-1 1 13,-461 7-9,309-4 117,-191-3-142,57-13 22,-144 11-117,-43 8 90,-7 0-5,-493-121 244,303 77-56,-579-115 212,626 141-147,-1 6-1,-40 6-220,-295 21 135,452-13 7,25-2-99,0 1 0,0 0 0,0 1 0,0-1 0,0 1 0,-2 1-43,28 2-325,65 6 133,-1 3-1,62 19 193,-72-15-31,71 16 24,576 112 14,-593-126 28,337 47-81,-408-60-50,-46-3 15,-25-2 34,-131-7 69,-80-17-22,125 12-22,-838-124 241,930 133-216,6 2-3,1 0 1,0 0-1,0 0 0,0-1 0,0 1 0,-1-1 0,1 0 0,0 0 0,0 1 1,0-1-1,0 0 0,0-1 0,0 1 0,1 0 0,-2-1 0,11 0-26,81 8-179,-46-2 159,423 54 10,-131-12 195,117 6 235,-418-46-298,-31-5-44,-8 1-4,-63-2-14,-298-28-197,-6-20 156,311 40 33,-53-8 61,-190-24 524,281 38-437,21 2-104,3 1-10,36 6 56,-9-2-146,151 30 24,205 34 6,92-18 0,-403-44-246,-28-2-157,-95-14 119,-498-93 27,13 2 759,529 99-479,-37-6 480,-2 2 1,-20 1-504,54 5 223,9 2-63,18 10 33,23 6-203,1-1 0,0-2 0,1-2 0,40 8 10,-22-6-46,320 78-229,6-16 275,-95-20-45,-235-49 31,-34-6-27,0 1 0,17 6 41,-35-8-50,-9-1-12,-49-3-246,-17-5 308,55 6-22,-220-30-94,0-10 0,3-10 1,-63-30 115,103 20-11,180 54-28,14 7 36,-1 0-1,1 0 1,0 0-1,0 0 1,0 0-1,0 0 1,0 0-1,0 0 1,0 0-1,0-1 1,-1 1-1,1 0 1,0 0-1,0 0 1,0 0-1,0 0 1,0 0-1,0 0 1,0-1-1,0 1 1,0 0-1,0 0 1,0 0-1,0 0 0,0 0 1,0 0-1,0-1 1,0 1-1,0 0 1,0 0-1,0 0 1,0 0-1,0 0 1,0 0-1,0-1 1,0 1-1,1 0 1,-1 0-1,0 0 1,0 0-1,0 0 1,0 0-1,0 0 1,0 0-1,0-1 1,0 1-1,0 0 1,1 0 3,1-1-27,0 1 0,1-1 1,-1 0-1,0 1 0,1-1 0,-1 1 1,1 0-1,-1 0 0,1 0 1,-1 0-1,1 1 27,142 15-65,-1 7 0,57 19 65,-19-4 258,-120-26-166,145 26-408,-191-36 76,-15-2 117,-2 0 3,-28-6-258,2 0 316,-91-25-79,2-5 0,-87-41 141,-218-114 29,313 139-37,29 18 57,50 23 242,-1-2 0,2-1 1,-17-11-292,34 17 500,25 19 13,28 20-371,1-2 0,25 13-142,101 47-29,-92-50 67,157 76-86,205 67 48,-409-171-219,28 12-1460,-121-59 1564,1-3 1,2-3 0,2-2 0,2-2 0,-31-35 114,86 80 10,0 0-1,0 0 1,0 0 0,0 0-1,0 0 1,0 0 0,0 0-1,1 0 1,-1 0 0,1-1 0,-1 1-1,0 0 1,1-1-10,0 2 4,0-1 1,0 1-1,0 0 0,0 0 1,1 0-1,-1-1 0,0 1 1,0 0-1,0 0 0,1 0 1,-1 0-1,0-1 0,0 1 1,1 0-1,-1 0 0,0 0 1,0 0-1,1 0 0,-1 0 1,0 0-1,0 0 0,1 0 1,-1 0-1,0 0 0,0 0 1,1 0-1,-1 0 0,0 0 1,1 0-1,-1 0 0,0 0 1,0 0-1,1 0 0,-1 0 1,0 0-1,0 0-4,40 14 187,46 25-56,48 20-6,113 28 97,122 47-1132,-508-191-7655,104 41 7675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06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14336,'4'34'4655,"-10"-23"-1859,6-10-2774,0-1 1,-1 0-1,1 0 0,0 0 0,0 1 1,-1-1-1,1 0 0,0 0 1,0 1-1,-1-1 0,1 0 1,0 1-1,0-1 0,0 0 0,-1 1 1,1-1-1,0 0 0,0 1 1,0-1-1,0 0 0,0 1 0,0-1 1,0 0-1,0 1 0,0-1 1,0 0-1,0 1 0,0-1 1,0 1-1,0-1 0,0 0 0,0 1 1,0-1-1,1 0 0,-1 1 1,0-1-1,0 0 0,0 0 0,1 1 1,-1-1-1,0 0 0,0 1 1,1-1-1,-1 0 0,0 0 1,0 1-1,1-1 0,-1 0 0,0 0 1,1 0-1,-1 0 0,0 1 1,1-1-1,-1 0 0,0 0 0,1 0 1,-1 0-1,0 0 0,1 0 1,-1 0-23,60 16-123,59 19-309,97 14 432,-131-33-75,-36-6-332,1-1 0,0-3 0,17-1 407,-67-5-22,0 0 1,0 0-1,-1 0 0,1 0 1,0 0-1,0-1 1,0 1-1,0 0 0,0 0 1,0 0-1,0 0 0,0 0 1,0 0-1,0 0 0,0 0 1,0 0-1,0 0 0,0 0 1,0 0-1,0 0 1,0 0-1,0 0 0,0 0 1,0 0-1,0 0 0,0 0 1,0 0-1,0-1 0,0 1 1,0 0-1,0 0 1,0 0-1,0 0 0,0 0 1,0 0-1,0 0 0,0 0 1,0 0-1,0 0 0,0 0 1,0 0-1,0 0 0,0 0 23,-11-5-386,-20-5 89,-147-40 46,-41-10 2442,188 58-1072,23 5-796,20 6-1171,0-3 293,0-2 0,0 1 1,1-2-1,9 2 554,-8-1-174,51 11-344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0 442 12416,'40'74'6570,"-39"-73"-6544,0 0 0,-1-1-1,1 1 1,0-1 0,0 1-1,0-1 1,-1 1 0,1-1 0,0 1-1,0-1 1,0 0 0,0 0-1,0 1 1,0-1 0,0 0 0,0 0-1,0 0 1,1 0-26,-1 0 28,90 16 318,0-5 1,0-3 0,33-5-347,-44-4 100,442-21 200,37-21-175,140-12 139,-3-25-328,58-73-44,-359 65 285,69 11 357,-363 61-501,67-7 270,-164 22-457,41 0 763,-31 5-3054,-13-3-264,-3-1 1045,-8 0 822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0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12672,'6'9'7864,"-3"1"-3923,0 0-3357,-1-8-568,0 0 1,0 0 0,0 0 0,0 0 0,0 0-1,0 0 1,1-1 0,-1 1 0,1-1 0,-1 1-1,1-1 1,0 0-17,37 14-94,-21-9 77,20 9 0,-1 2 0,-1 2 0,0 1 0,-2 2 0,28 22 17,-56-39 48,-1 1 0,1 1 0,-1-1-1,-1 1 1,1 0 0,-1 0 0,-1 1 0,1 0 0,-1-1 0,0 1 0,-1 1 0,0-1-1,0 0 1,-1 1 0,0 0 0,0-1 0,-1 1 0,0 5-48,-1 17 183,-1 0-1,-1 1 1,-2-2 0,-5 22-183,3-16 28,-58 311-1153,62-328-335,-2 0 0,-1-1 1,-6 19 1459,8-30-793,0 0 0,-1 0 1,0 0-1,0-1 0,0 1 1,-1-1-1,0 0 1,-1 0-1,1-1 0,-1 0 1,-1 1 792,-9 7-1819,-1-1 0,-16 8 1819,-50 21-1914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0 385 11904,'4'3'1113,"-3"-2"-836,0-1-1,0 1 0,0 0 1,0 0-1,-1 0 0,1 0 1,0 0-1,-1 0 0,1 0 0,0 0 1,-1 0-1,1 0 0,-1 0 1,0 0-1,1 0 0,-1 0 1,0 0-1,0 0 0,1 1 0,-1-1-276,1 1 145,0-1 0,0 0 0,0 0-1,0 0 1,0 1 0,1-1-1,-1 0 1,0-1 0,1 1 0,-1 0-1,1 0 1,-1-1 0,1 1-1,-1 0 1,1-1-145,22 6 39,0 0 1,0-2-1,0-1 1,7-1-40,14 3-3,153 9 51,1-9 0,22-9-48,47-9 110,134-30-110,264-65 44,-362 57-83,125-25-55,-93 15-8,-53 10 167,-230 39-156,-21 5 61,1 0 1,0 2 0,0 1 0,1 2 29,-33 2-2347,-4-2-741,-13-7 1174,-11-5 874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12160,'-3'7'7333,"1"0"-1365,8 1-6635,1-4 653,0 1-1,0-2 1,1 1 0,0-1-1,-1 0 1,1-1 0,0 0-1,1 0 1,-1 0 14,10 2-26,-18-4 26,67 17-16,-1 3 0,32 15 16,-93-33 56,0 0-1,0 0 1,-1 1-1,1 0 1,-1 0 0,1 0-1,-1 1 1,0-1-1,0 1 1,0 0-1,-1 0 1,1 0-1,-1 1 1,0-1 0,-1 1-1,1 0 1,-1 0-1,2 4-55,-1 0 85,-2 0-1,1 0 1,-1 0 0,0 0-1,-1 0 1,0 0-1,0-1 1,-1 1 0,-1 0-1,1 0 1,-2 2-85,-53 203 326,11-48-380,39-142 195,2-2-935,-2-2-1,0 1 1,-1-1 0,-6 11 794,11-26-620,-1 0 0,0 1 1,0-1-1,-1-1 0,1 1 0,-1 0 1,0-1-1,-1 0 0,1 0 0,-1 0 1,1-1-1,-1 1 0,0-1 0,0 0 1,-1-1-1,1 1 0,-1-1 0,-3 1 620,-5 0-1041,1 0-1,-1-1 0,-6 0 1042,-43 0-1621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1 320 13696,'6'48'4511,"-6"-47"-4426,0-1-1,0 1 0,0 0 0,0 0 1,0-1-1,0 1 0,0 0 0,1 0 1,-1 0-1,0-1 0,1 1 0,-1 0 1,1-1-1,-1 1 0,1 0 0,-1-1 1,1 1-1,-1-1 0,1 1 0,-1-1 1,1 1-1,0-1 0,-1 1 0,1-1 1,0 1-1,-1-1 0,1 0-84,18-3 133,-8 1-226,58-7 205,1 3 0,0 4 0,63 6-112,5-1 256,-21-3-70,404-9 487,642-104-375,32-79-298,-1170 188 0,65-16 21,-52 10 99,0 3 1,15-1-121,-21 7-197,-28 1-2465,-30-1 1457,-17-4 591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8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176 879 12416,'0'0'190,"0"0"0,-1 1 0,1-1 0,0 0 0,-1 1 0,1-1 0,0 0 0,-1 1 0,1-1 0,-1 0 0,1 0 0,-1 1 0,1-1 0,-1 0 0,1 0 0,-1 0 0,1 0 0,-1 0 0,1 0 0,-1 0 0,1 0 0,-1 0 0,1 0 0,-1 0 0,1 0 0,-1 0-190,-8-10 1368,8 7-1370,-1 0-1,1-1 0,0 1 1,0 0-1,1-1 1,-1 1-1,1-1 0,0 0 3,0-23 45,-1-56-104,-3-5 59,1 59 231,-1 0-1,-1 1 0,-2-1 0,-9-26-230,-12-21 197,3-2 1,4 0-1,-1-22-197,18 79-16,2 11-172,-1-1-1,2 0 1,0 1-1,0-1 1,1 0-1,1-4 189,-1 13-48,0 0-1,0 0 1,1 1 0,-1-1 0,1 0-1,0 0 1,-1 0 0,1 0-1,0 1 1,0-1 0,0 0 0,0 1-1,0-1 1,1 1 0,-1-1-1,0 1 1,1-1 0,-1 1 0,1 0-1,0 0 1,-1 0 0,1 0-1,0 0 1,0 0 0,-1 0 0,1 1-1,0-1 1,0 0 0,0 1-1,0 0 1,0-1 0,0 1 0,0 0-1,0 0 1,0 0 0,0 1 48,26 1-128,0 1 1,0 1-1,0 2 0,25 9 128,4 0-87,44 9 59,310 63-24,254-16-3019,-640-70 1865,0 2 1,1 0 0,-1 2-1,14 5 1206,24 18-1002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2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13696,'-9'32'10166,"9"-4"-7267,1-25-2918,0 0 0,0 0 0,0 0 0,1 0 1,-1 0-1,1 0 0,0-1 0,0 1 0,0 0 0,0-1 0,0 0 0,0 1 0,1-1 0,-1 0 0,1 0 0,0 0 0,-1-1 1,3 2 18,52 27-164,2-2 0,1-3 1,12 2 163,-65-24 48,0-1 0,-1 1 1,1 1-1,-1-1 0,1 1 0,-1 1 1,-1-1-1,1 1 0,0 0 0,-1 0 1,0 0-1,0 1 0,-1 0 0,0 0 1,3 4-49,-2 1 78,1 1 0,-2 0 0,0 1 0,0-1 1,-1 1-1,-1 0 0,0 0 0,0 4-78,1 14-187,-1-1-1,-1 1 1,-2-1 0,-5 31 187,5-51-402,-1 0 0,0 1 0,0-1 0,-2 0 1,1 0-1,-1 0 0,0-1 0,-1 1 0,0-1 1,-1 0-1,0-1 0,0 1 0,-1-1 0,0 0 1,0-1-1,-4 3 402,1-3-346,0-1 1,0 0-1,0-1 0,-1 0 1,-6 2 345,-69 21-902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3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24 445 8320,'-3'6'772,"3"-5"-644,0 0 0,0 0 1,-1-1-1,1 1 0,0 0 0,-1 0 1,1 0-1,-1 0 0,1 0 0,-1-1 0,1 1 1,-1 0-1,1 0 0,-1-1 0,0 1 0,1 0 1,-1-1-1,0 1 0,0-1 0,0 1 1,1-1-1,-1 1 0,0-1 0,0 0 0,0 1 1,0-1-1,0 0 0,0 0 0,0 0-128,0 0 694,1 0 708,0 0 422,0 0-368,0 0-421,12 0-225,25-11-1008,16-2 103,53 1 150,0 5-1,74 6-54,-117 1 131,879 38 1316,-439-11-878,829 3 194,-704-54-666,-395 2-40,158-37-57,366-109 128,-660 146-71,-24 7 73,0-3-130,-62 14 22,0 0 17,1 1-1,0 0 1,0 1-1,12-1-38,-24 3-59,1 0 0,-1 1 1,1-1-1,0 0 0,-1 0 0,1 1 0,0-1 1,-1 0-1,1 1 0,-1-1 0,1 1 0,-1-1 1,1 1-1,-1-1 0,1 1 0,-1-1 0,0 1 0,1-1 1,-1 1-1,0 0 59,1 0-1909,-2-8 390,1 7 1467,-1-4-143,0 0-1,-1 1 1,1-1-1,-1 1 1,0-1-1,0 1 1,0 0-1,0 0 1,-1 0-1,-1-3 196,-1 2-27,2-1 0,-1 0 1,0-1-1,1 1 0,0 0 0,0-1 0,1 0 0,0 0 0,0 1 0,0-2 27,0 4 18,3-25 60,3 12-137,-2 14-385,-1 0 0,1 0 0,0 0 1,0 0-1,0 0 0,0 0 0,0 0 0,0 1 0,0-1 1,1 1-1,-1 0 0,0 0 0,2-1 444,8-2-613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4:1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14848,'9'37'4901,"-8"-36"-4750,-1 0 1,1 0 0,-1 0 0,1 0-1,-1 0 1,1 0 0,0 0 0,-1 0-1,1 0 1,0 0 0,0 0 0,0-1-1,0 1 1,0 0 0,0-1 0,0 1-1,0 0 1,0-1 0,0 1 0,0-1-1,0 0 1,0 1 0,0-1 0,1 0-1,-1 0 1,0 0 0,0 0 0,0 0-152,42-2-787,-23 0 1058,259-32-686,-152 17 270,-110 15 74,-2-1 186,1 1 1,-1 1-1,1 0 1,-1 2-1,12 0-115,-24 0 90,0-1-1,0 0 1,-1 1-1,1 0 1,0 0-1,0 0 1,0 0-1,-1 0 1,1 1-1,-1-1 1,1 1-1,-1-1 1,0 1-1,1 0 1,-1 0-1,0 0 1,0 0-1,0 0 1,0 1-1,-1-1 1,1 1-1,-1-1 1,1 1-1,-1-1 1,0 1-1,0 0 1,0 0-1,-1-1 1,1 1-1,0 0 1,-1 0 0,0 0-90,1 20 313,-1 0 0,-2 1 0,0-1 1,-4 13-314,-1 15 112,1 25-113,-5 36-3059,10-107 2102,1 1 1,-1-1 0,-1 1 0,1-1 0,-1 1 0,0-1 0,0 0 0,0 1-1,-1-1 1,1-1 0,-1 1 0,-1 0 0,1-1 0,-1 1 0,0-1 957,-18 17-1856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5:02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7635 2293 10112,'0'10'2191,"1"-7"-1874,-1-1-1,0 1 0,0-1 1,1 1-1,-1-1 0,-1 0 1,1 1-1,0-1 0,-1 1 1,1-1-1,-1 1 0,0-1 1,0 0-1,0 0 0,0 1 1,0-1-317,-5 6 1816,5-8-1693,1 1 1,-1 0-1,1-1 0,-1 1 0,1-1 0,-1 1 0,1-1 0,-1 1 0,1-1 0,-1 1 0,1-1 1,-1 1-1,0-1 0,1 0 0,-1 1 0,0-1 0,0 0-123,-3 2 243,0 0-1,1 1 1,-1-1 0,1 1 0,0-1-1,0 1 1,0 0 0,0 0 0,0 1-243,-11 10 156,-14 11-109,-2-2 0,0-1-1,-1-1 1,-8 3-47,-21 11 208,1 3 1,-29 26-209,-1 1 106,59-45-137,-2-1 1,0-2 0,-1-2-1,-1-1 1,0-1-1,0-2 1,-1-1 0,-7-1 30,-19 2-2,-1-2 0,1-4 0,-1-2 0,-27-3 2,-976-39 117,855 41-117,1 0 0,-275 9 217,259 0-18,-79-13-199,211-7-171,0-4 0,-11-7 171,14 3-42,-258-54-122,24 4 220,181 44 15,-41 1-71,17 7-28,-156-10-67,223 22 108,-321-20 102,295 15-196,63 5-44,0-3 1,-5-4 124,15 0-174,0-3 0,1-2 0,-42-18 174,67 22-58,0-2 1,1-1 0,1 0 0,0-2-1,2-1 1,-1-1 0,-19-21 57,-94-112-102,12 12 49,26 40 23,3 4-130,5-4 160,62 65-32,2-2-1,1-1 1,2 0-1,-20-42 33,25 39-81,2-1 0,2-1 0,-10-42 81,20 62-109,1 0 1,0-1 0,2 0 0,1 1 0,1-1-1,1 0 1,0 0 0,4-14 108,-1 22-65,1 0-1,0 0 1,1 0 0,0 0-1,1 1 1,1 0 0,0 0 0,1 1-1,1 0 1,0 1 0,0 0-1,3-1 66,20-19-124,2 2-1,1 1 1,21-13 124,31-17-97,3 4 0,2 4 0,2 4 0,2 4 0,1 5 0,44-9 97,127-25 340,100-7-340,281-28 767,-445 76-551,694-79 1182,-534 87-231,175 19-1167,-271 17 518,-1 12-1,53 20-517,-124-15 243,-38-7-4,-1 7-1,25 14-238,-79-12 211,-2 4 1,4 7-212,-48-17 98,-1 4 0,-2 1 1,0 4-1,5 7-98,205 174 422,-69-54-209,-154-126-131,0 2 1,-3 1 0,-1 2-1,-2 2 1,4 10-83,11 20 361,-4 3 0,32 70-361,-63-112 140,-2 0 0,-1 1-1,-1 0 1,-2 1 0,-2 1-1,-2-1 1,1 15-140,-4-7 96,-2 1-1,-1 0 1,-3-1 0,-1 1-1,-11 40-95,-1-12-61,-3-1 0,-10 18 61,13-46 57,-3-1 1,-1-1-1,-2-1 0,-6 7-57,22-38-243,-1-1-1,1 0 0,-2 0 1,1 0-1,-1-1 1,0 0-1,-1-1 1,0 0-1,0 0 1,-1-1-1,1 0 1,-1-1-1,-1 0 0,1 0 1,-3 0 243,-6 0-613,0-2 0,-11 2 613,16-3-171,-70 12-603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5:03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1198 0 13824,'-5'14'2426,"0"-1"1,-1 0 0,-2 2-2427,-12 17 1887,3-8-201,-12 22-1686,17-26 300,0 0 0,-1-1 1,-9 8-301,-20 15 494,-3-1 1,-1-2 0,-40 24-495,20-14 345,-33 33-345,42-28-27,2 2 0,-30 42 27,61-68-158,2 2 0,1 0 0,1 1 0,2 1 0,2 1 0,-6 17 158,21-48-82,-1 0 0,1 0 0,0 1 0,0-1 0,0 0 0,1 0 0,-1 0 0,1 1 0,0-1 0,0 0 0,1 0 0,-1 1 0,1-1 0,0 0 1,0 0-1,0 0 0,1 1 82,0-1-111,1 1 1,0-1-1,0 0 1,1 0 0,-1 0-1,1-1 1,-1 1-1,1-1 1,1 0 0,-1 0-1,0 0 1,1 0-1,-1-1 1,2 1 110,17 7-235,1 0 1,-1-2-1,2 0 0,-1-2 1,1 0-1,21 1 235,-11-4-92,1-1 0,-1-1 0,1-2 0,20-4 92,-44 3-37,-1 0-1,0 0 1,0-1 0,0-1-1,0 0 1,0-1 0,-1 0-1,0 0 1,2-2 37,-10 6-14,0-1 0,-1 1 0,1 0 1,0 0-1,-1-1 0,1 1 0,-1-1 0,1 1 0,-1-1 0,0 0 0,0 0 0,0 1 1,0-1-1,0 0 0,0 0 0,0 0 0,-1 0 0,1 0 0,-1 0 0,1-1 14,-1-1 0,0 0-1,0 0 1,-1 1-1,1-1 1,-1 0-1,1 0 1,-1 1-1,-1-1 1,1 1-1,0-1 1,-2 0 0,-5-12 66,-1 1 0,-1 0 0,-1 1 0,-9-11-66,15 19 14,-277-295 735,129 143-618,81 80-91,-37-39 757,-78-62-797,185 177 60,0 1 1,0-1 0,1 1-1,-1 0 1,-1 0-1,1-1 1,0 1-1,0 0 1,-1 0-61,3 1 11,0 0 0,-1 0-1,1 0 1,0 0 0,0 0 0,-1 0 0,1 0 0,0 0 0,0 0 0,-1 0 0,1 0 0,0 0 0,0 1 0,-1-1-1,1 0 1,0 0 0,0 0 0,-1 0 0,1 0 0,0 0 0,0 1 0,0-1 0,-1 0 0,1 0 0,0 0 0,0 0-1,0 1 1,0-1 0,0 0 0,-1 0 0,1 1 0,0-1-11,0 17 210,3-5-224,1-1 0,1 0 0,-1-1 1,1 1-1,1-1 0,0 0 0,8 9 14,-3-2-68,132 231-823,-9-17 448,-13-50 379,102 113 64,-206-273 78,-5-5-2,1-1 0,15 14-76,-28-28-20,1-1 0,-1 0 1,1 1-1,-1-1 0,0 0 1,1 0-1,-1 1 0,1-1 1,-1 0-1,1 0 1,-1 0-1,1 1 0,-1-1 1,1 0-1,-1 0 0,1 0 1,-1 0-1,1 0 0,-1 0 1,1 0-1,-1 0 0,1 0 1,0 0-1,-1 0 1,1-1-1,-1 1 0,1 0 1,-1 0-1,0 0 0,1-1 1,-1 1-1,1 0 0,-1-1 1,1 1-1,-1 0 0,0-1 1,1 1-1,-1 0 1,0-1-1,1 1 0,-1-1 1,0 1-1,1-1 0,-1 1 1,0-1-1,0 1 0,0-1 1,0 1-1,1-1 20,10-32-345,-9 25 325,38-162-338,1-49 358,-13 63-2384,-23 126 1532,0-1 0,-2 0 0,-1-1-1,-2 1 1,-2-20 852,-6-9-810,-3 1 810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04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12 586 11264,'-2'9'1385,"2"-7"-1139,0 0 0,0 0-1,0-1 1,0 1 0,-1 0 0,1-1-1,-1 1 1,1-1 0,-1 1 0,0-1-1,1 1 1,-1-1 0,0 1 0,0-1-1,-1 1-244,1-1 414,1-1-505,0 0-44,0 0-31,1 0 154,-1-1 0,0 1-1,1 0 1,-1-1 0,1 1 0,-1-1-1,1 1 1,-1-1 0,1 1-1,-1 0 1,1 0 0,-1-1 0,1 1-1,-1 0 1,1 0 0,0-1-1,-1 1 1,1 0 0,-1 0 0,1 0-1,0 0 1,-1 0 0,1 0-1,0 0 1,-1 0 0,1 0 11,21 1-40,-19-1 21,67 1 195,0 4 0,0 2 0,34 10-176,320 45 453,4-24-315,-174-17 124,187 10 156,2-20 0,-1-19 0,19-20-418,-280 12 91,1258-121 1455,-946 67-1305,-323 45-178,293-50 133,235-32 243,420-54 830,-845 106-848,-73 14-101,-176 37-206,20-4 631,-44 8-737,0 0-1,0-1 1,0 1 0,0 0-1,0 0 1,0 0 0,0 0-1,0 0 1,0 0 0,0 0-1,0 0 1,0-1 0,0 1-1,1 0 1,-1 0 0,0 0-1,0 0 1,0 0 0,0 0-1,0 0 1,0 0 0,0 0-1,1 0 1,-1 0 0,0 0-1,0 0 1,0 0 0,0 0 0,0 0-1,0 0 1,1 0 0,-1 0-1,0 0 1,0 0 0,0 0-1,0 0 1,0 0 0,0 0-1,1 0 1,-1 0 0,0 0-1,0 0 1,0 0 0,0 0-1,0 0 1,0 1 0,0-1-1,0 0 1,0 0 0,1 0-1,-1 0 1,0 0 0,0 0-1,0 0 1,0 0 0,0 1-1,0-1 1,0 0 0,0 0-1,0 0 1,0 0 0,0 0-1,0 0-6,-2 2-869,-1-3-3628,-29-28 1371,-15-17 1120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05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12544,'27'35'4122,"-26"-34"-4037,-1 0 0,1 0 0,-1 0 0,0 0-1,0 0 1,1 0 0,-1 0 0,0 0 0,0 0 0,0 0 0,0 0 0,0 0-1,0 0 1,0 0 0,-1 0 0,1 0 0,0 0 0,0-1 0,-1 1-1,1 0 1,0 0 0,-1 0 0,1 0 0,-1 0 0,0-1 0,1 1 0,-1 0-1,0 0-84,-5 14 2045,6-12-1918,0 0 0,1 0-1,-1 0 1,1 0 0,-1 0 0,1 0-1,0 0 1,1 0 0,-1 0-1,0 0 1,1-1 0,-1 1 0,1 0-1,0-1 1,0 0 0,0 1-1,0-1 1,0 0 0,1 0 0,-1 0-1,1 0 1,-1-1 0,1 1-1,0-1 1,-1 1 0,1-1-1,1 0-126,9 4-129,0-1-1,1 0 1,0-1-1,0 0 1,11 0 129,-15-2-34,24 3-110,0 1-1,0 2 1,5 3 144,-30-8 64,1 1 1,-1 1 0,0 0-1,0 0 1,-1 1-1,0 0 1,1 0 0,-1 1-1,-1 0 1,0 1 0,1-1-1,-2 1 1,4 5-65,1 4 214,-1 0-1,0 1 1,-2 0-1,0 1 1,-1 0 0,0 0-1,-2 1 1,0-1-1,-1 1 1,-1 3-214,3 22 479,-3 0 0,-2 0 0,-4 40-479,2-63-13,-2 1 0,-1-1-1,0 0 1,-1 0 0,-3 5 13,1-9-1824,0 0 1,-1 0 0,-8 12 1823,13-24-391,0 0 0,-1-1 0,1 1 0,-1-1 0,0 0 0,-1 0 0,1-1 0,-1 1-1,1-1 1,-1 0 0,0 0 0,0-1 0,-1 1 0,1-1 0,-3 1 391,-65 22-1109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06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39 808 11392,'-33'54'6389,"28"-52"-4258,11-2-2364,129-6-439,-65 10 1134,1 2 0,-1 4 0,13 6-462,28 4 316,292 35 610,133-8-926,-221-36 193,0-13 0,1-15-193,359-54 848,160-58-848,37-13 693,-426 87-490,-109 13-86,-6 1 118,-197 19-198,-1-6 0,69-26-37,-68 7 33,11-12-33,3 0-1,197-88 1,-321 134-2,0 0-1,9-9 3,12-6 139,-21 13 0,-21 13-98,0-1 1,0 1-1,0 0 0,0 0 0,0 1 1,1-1-1,-1 1 0,0 0 0,1 0 1,-1 0-1,1 0 0,2 0-41,-5 1-22,-1 0 0,0 0 0,0 0 1,1 0-1,-1 0 0,0 0 0,0 0 0,0 0 0,1 0 0,-1 0 0,0 1 0,0-1 0,1 0 0,-1 0 0,0 0 0,0 0 0,0 0 0,1 1 1,-1-1-1,0 0 0,0 0 0,0 0 0,0 1 0,0-1 0,1 0 0,-1 0 0,0 0 0,0 1 0,0-1 0,0 0 0,0 0 0,0 1 1,0-1-1,0 0 0,0 0 0,0 1 0,0-1 0,0 0 0,0 0 0,0 1 0,0-1 0,0 0 0,0 0 0,0 1 0,0-1 22,-1 1-176,1 0 0,-1-1 0,0 1 0,1 0 0,-1-1 0,0 1 0,0 0 0,0-1 0,1 1 1,-1-1-1,0 1 0,0-1 0,0 1 0,0-1 0,0 0 0,0 1 0,0-1 0,0 0 0,0 0 0,0 0 0,0 0 0,0 0 0,0 0 176,-39 0-1328,-22-5 618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06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12800,'28'27'4202,"-28"-27"-4087,0 1 0,1 0-1,-1 0 1,0 0 0,0 0 0,0-1 0,0 1-1,0 0 1,0 0 0,0 0 0,0 0-1,0-1 1,0 1 0,-1 0 0,1 0-1,0 0 1,0-1 0,-1 1 0,1 0-1,0 0 1,-1-1 0,1 1 0,-1 0 0,1-1-1,-1 1 1,0 0-115,-5 13 2968,6 0-1479,-1-11-1375,1-1 0,0 0-1,0 0 1,0 0 0,0 0 0,1 0 0,-1 0 0,1 0 0,-1 0 0,1 1-114,0-2-20,-1 0 1,1 0 0,0 0-1,0 0 1,0 0 0,0-1 0,0 1-1,0 0 1,0-1 0,0 1-1,0-1 1,1 1 0,-1-1 0,0 1-1,0-1 1,0 0 0,1 1 0,-1-1-1,1 0 20,17 2-228,0 0 0,0-2 0,0 0 0,0-1 0,1-1 228,17-1-97,-13 2 182,-1 1 1,0 1-1,0 0 0,0 2 1,4 1-86,-25-3 69,0 0 0,0 0 0,0 0 0,0 0 0,0 0 0,-1 0 0,1 0 0,0 1 0,0-1 0,-1 0 0,1 1 0,-1 0 0,1-1 0,-1 1 0,0 0 0,0 0 0,0 0 0,0 0 0,0 0-69,15 42 1013,-13-31-863,6 21 89,-1 1 0,-2 0 1,-1 0-1,-2 0 0,-2 1 0,-2 23-239,-2-19-692,-1 0 1,-2-1-1,-8 24 692,8-40-697,-1 0-1,-1-1 0,-1 0 1,-1 0-1,-13 20 698,0-8-736,-13 13 736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1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11136,'-11'21'5899,"11"-21"-5864,0 0 1,0 0 0,0 0-1,0 0 1,0 0 0,0 0-1,0 0 1,-1 0 0,1 0 0,0 1-1,0-1 1,0 0 0,0 0-1,0 0 1,0 0 0,0 0-1,0 0 1,0 0 0,-1 0 0,1 0-1,0 0 1,0 0 0,0 0-1,0 0 1,0 0 0,0 0-1,0 0 1,-1 0 0,1 0-1,0 0 1,0 0 0,0 0 0,0 0-1,0 0 1,0 0 0,0 0-1,0 0 1,-1 0 0,1 0-1,0 0 1,0 0 0,0 0-1,0-1 1,0 1 0,0 0 0,0 0-1,0 0 1,0 0 0,0 0-1,-1 0 1,1 0-36,-2-15-152,2 15 206,0 0 42,0 0 26,0 0 17,0 0 58,0 0 86,0 0 74,0 0 38,0 0-155,0 0-149,0 0-134,0 0-53,0 0-11,0 0 49,0 0-22,0 0 32,0 0 85,0 0 11,0 0 16,0 0-85,0 0-91,0 0-118,0 0-100,0 0-316,0 0-623,0 0-2171,-9 1-912,-39 3 1494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9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16750 152 12544,'-124'-2'5839,"68"0"-5167,1-3 0,1-3 0,-1-2 0,-5-4-672,-249-58 867,216 56-309,0 4 1,-36 2-559,7 10 151,0 4 0,1 6-1,0 5 1,-16 8-151,-914 128 336,280-61-144,-193 34-139,587-58-89,-107 43 36,-363 124 34,545-147 11,-59 23-200,-324 147 155,385-127-53,-730 346 42,394-147 11,553-287 0,-151 78-16,30-2-33,106-59 18,-221 125-54,-300 190 16,43-7 113,224-138 13,-506 339-29,837-552-29,-125 84-5,-259 173 6,-121 99 0,44-17-26,317-235-214,-85 86 240,153-119-17,-160 140 135,-50 49-8,226-193-144,4 3 1,-37 56 33,-208 283 85,186-247-150,9 5-1,7 6 1,8 6 0,-22 68 65,112-209-48,14-30-259,-2-1 0,-2 4 307,7-21-287,-6 9-1172,11-8-3029,4-2 3747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11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1709 10496,'42'8'5814,"-13"-1"-4333,166 36-1491,-53-10-1,99 8 11,46-17 613,-233-22-601,0-3 0,-1-3 0,1-1 0,18-7-12,-35 5-18,0-2 0,0-2 0,-1-1-1,0-2 1,-2-1 0,1-1-1,19-15 19,-17 6-65,0-2-1,-2-2 0,9-11 66,94-100 95,-76 73-28,4 3 0,16-9-67,149-99-34,-30 24 36,73-72 25,242-180-54,-431 346 69,62-27-42,-45 25-36,-52 28 233,2 3 0,0 2 1,1 3-1,43-11-197,-84 29 205,-1 0 0,1 0 0,0 2 1,0-1-1,0 1 0,-1 1 0,1 0 0,0 1 0,0 0 0,-1 1 1,1 0-1,-1 1 0,0 0 0,2 1-205,26 14 537,-1 1-1,-2 2 1,11 9-537,-7-5 51,63 44 300,-34-23 72,14 5-423,-64-41 74,0 0 1,0 1 0,13 13-75,-31-24-100,-1-1 1,0 1 0,1-1-1,-1 1 1,0 0 0,0-1-1,1 1 1,-1 0 0,0-1 0,0 1-1,0 0 1,0-1 0,0 1-1,0 0 1,0-1 0,0 1-1,0 0 1,0-1 0,0 1 0,0 0-1,-1-1 1,1 1 0,0 0-1,0-1 1,-1 1 0,1 0-1,0-1 1,-1 1 0,0-1 99,1 2-903,-1-1 1,0 0-1,0 1 1,0-1-1,0 0 1,0 0-1,0 0 0,-1 0 1,1 0-1,0 0 1,0 0-1,-1-1 1,0 1 902,-8 0-1184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12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46 486 8832,'-2'5'834,"0"1"1,-1-1-1,1-1 0,-1 1 1,0 0-1,0-1 1,0 1-1,-1-1 1,1 0-1,-1 0 1,0 0-1,0-1 0,-1 1-834,5-4 10,0 0 0,0 0 0,1 0 0,-1 0 0,0 0 0,0 0 0,1 0 0,-1 0 0,0 0 0,0 0 0,0 0 0,1 0 0,-1 0 0,0 0 0,0 0 0,1 0 0,-1 0-1,0 1 1,0-1 0,0 0 0,1 0 0,-1 0 0,0 0 0,0 0 0,0 1 0,0-1 0,1 0 0,-1 0 0,0 0 0,0 0 0,0 1 0,0-1 0,0 0 0,0 0 0,0 0 0,0 1 0,1-1-1,-1 0 1,0 0 0,0 1 0,0-1 0,0 0 0,0 0 0,0 1 0,0-1 0,0 0 0,0 0 0,-1 0 0,1 1 0,0-1 0,0 0 0,0 0 0,0 1 0,0-1 0,0 0 0,0 0-1,0 0 1,-1 0 0,1 1 0,0-1 0,0 0 0,0 0 0,0 0 0,-1 0 0,1 1 0,0-1 0,0 0 0,0 0 0,-1 0 0,1 0-10,20 2-371,14-5 489,-1 1 1,1 2 0,0 1-1,0 2 1,3 1-119,168 36 1137,-119-22-734,-72-14-420,1-1 0,0-1 0,0-1 0,-1 0 1,1-1-1,13-1 17,-27 1 3,0-1 0,0 1 0,1 0 1,-1-1-1,0 0 0,0 1 0,0-1 1,0 1-1,0-1 0,0 0 0,0 0 0,0 0 1,0 1-1,0-1 0,0 0 0,-1 0 1,1 0-1,0-1 0,-1 1 0,1 0 1,0 0-1,-1 0 0,1 0 0,-1 0 0,0-1 1,0 1-1,1 0 0,-1 0 0,0-1-3,1-6 156,-1 0 0,1 0 0,-2-1-1,1-3-155,-1-6-2,0-54-263,4-118 317,0 144-4169,8-35 4117,-9 70-823,4-24-7645,1-23 8468,-6 10-3178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37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6494 1920 10496,'0'3'377,"-1"0"-1,0 0 1,0 1 0,0-1 0,-1 0 0,1 0 0,-1 0 0,0 0-1,1-1 1,-1 1 0,0 0 0,-1-1 0,1 1 0,0-1 0,-1 0 0,0 0-1,1 0 1,-1 0 0,0 0 0,0 0-377,-13 9 1241,-6 5-307,-2 0 1,0-1-1,-1-2 1,-1 0-1,-24 8-934,29-15 54,-1-2 1,0 0-1,0-1 0,-22 1-54,-20 2 23,-321 61-78,179-28 110,164-32-56,-693 116 471,589-101-380,-263 34-114,223-38 17,-39-6 7,-244-11 50,-44 1 300,367 4-259,-97 0 10,22-17-176,-40-14 75,-219-42-149,370 48 120,1-4-1,2-5 1,0-5-1,-67-32 30,103 34-26,2-3-1,1-3 0,2-3 1,2-3-1,2-3 1,2-2-1,-5-9 27,30 23-37,0 3 10,1-1 0,2-2 1,1-1-1,2-2 0,0-3 27,21 26-34,1-1 0,1 1 1,0-1-1,1 0 0,1-1 0,1 1 0,0-1 0,0 0 0,2 1 0,0-1 1,1 0-1,0 0 0,2 0 0,-1 0 0,2 1 0,1-4 34,2-7-29,1 0 0,1 0-1,2 1 1,0 0 0,2 0 0,1 2-1,0-1 1,2 1 0,6-5 29,-5 8-12,2 1 0,0 1 1,2 0-1,0 2 0,0 0 0,16-8 12,38-20-51,29-11 51,-90 49-1,489-227 30,-207 100-10,-43 24-51,136-33 32,-182 80-32,2 8 0,151-15 32,-127 38 243,2 11 0,68 9-243,91 15 162,-194 0-58,-21 3 41,-1 7 0,-1 8 0,-1 8 1,-1 8-1,51 22-145,-53-3 266,5 11-266,164 77 508,-97-40 40,-223-96-445,-1 1 0,0 0 1,-1 2-1,0 0 0,-1 1 0,0 1 0,4 5-103,-13-11 102,-1 1 0,0 0 0,0 1 0,-1 0 0,0 0 0,-1 0 0,0 1 0,0 0 0,-2 0 0,1 0 0,-1 1 0,-1-1 0,0 1-1,0 5-101,4 39 67,-2 1-1,-3 0 1,-3-1-1,-2 1 1,-2 0-1,-3-1 0,-3 0 1,-1-1-1,-4-1 1,-1 0-1,-7 10-66,-6 2-69,-11 12 69,-20 41-75,-6 37 22,39-91-1046,28-61-367,0 0 2144,0-1-3035,-2-1-3151,0-1-4553,-17 7 5336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26:40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632 0 7936,'-6'17'1649,"-1"0"-1,0 0 1,-1-1 0,-1 0 0,-7 10-1649,-4 7 3510,-7 24-800,20-41-2227,0-1-1,0 0 1,-2-1-1,-3 5-482,-5 2 199,-1-1 1,0-1-1,-2-1 0,0-1 1,-1 0-1,-1-2 0,0 0 1,-12 4-200,18-10 21,-38 21-10,2 3-1,-18 16-10,36-28-213,34-21 206,0 0-1,0 0 1,0 0 0,0 1 0,-1-1-1,1 0 1,0 0 0,0 0 0,0 0-1,0 0 1,0 1 0,0-1 0,0 0 0,0 0-1,0 0 1,0 0 0,0 1 0,0-1-1,0 0 1,-1 0 0,1 0 0,0 0-1,0 1 1,1-1 0,-1 0 0,0 0-1,0 0 1,0 0 0,0 1 0,0-1-1,0 0 1,0 0 0,0 0 0,0 0-1,0 1 1,0-1 0,0 0 0,0 0 0,1 0-1,-1 0 1,0 0 0,0 0 0,0 1-1,0-1 1,0 0 0,1 0 0,-1 0-1,0 0 1,0 0 0,0 0 0,0 0-1,1 0 1,-1 0 0,0 0 0,0 0-1,0 0 1,0 0 0,1 0 0,-1 0-1,0 0 1,0 0 0,0 0 0,0 0 7,15 2-269,70-4-471,49 0 162,380 13-1614,-495-14 1948,-20-2 176,-10-4 44,-17-7 127,-25-11-103,9 6 95,-27-15 127,-2 4-1,-1 3 1,-1 3 0,-1 4 0,-7 2-222,63 15 88,-12-2 146,0 0 0,-1 2 0,0 1 0,0 2 1,-5 1-235,37 1 13,-1 0 0,0 0 0,1 0 0,-1 0 0,1 1 0,-1-1 0,1 0 1,-1 1-1,1-1 0,0 1 0,-1-1 0,1 1 0,-1 0 0,1-1 0,0 1 0,0 0 1,-1 0-1,1 0 0,0 0 0,0 0-13,0 0-1,1 0 0,0 0 1,0 0-1,-1 0 0,1 0 1,0 0-1,0 0 0,0 0 1,0 0-1,0 0 0,0 0 1,0 0-1,0 0 0,1 0 1,-1 0-1,0-1 0,1 1 1,-1 0-1,0 0 0,1 0 1,-1 0-1,1 0 0,0 0 1,4 6-45,0 0-1,1-1 1,0 1-1,0-1 0,0 0 1,4 2 45,66 60-279,-3 3-1,14 22 280,-48-51-12,-37-39 3,1 1-16,0-1-1,0 0 1,0 1 0,0-1 0,1 0-1,-1-1 1,1 1 0,0 0 0,0-1 0,0 0-1,0 0 1,0 0 0,0-1 0,1 1 25,-4-2-8,1 0 0,-1-1 0,0 1 0,1 0 0,-1 0 1,1-1-1,-1 1 0,0-1 0,1 1 0,-1-1 0,0 0 1,0 0-1,0 1 0,1-1 0,-1 0 0,0 0 0,0 0 1,0 0-1,0 0 0,0 0 0,-1-1 0,1 1 1,0 0-1,0 0 0,-1-1 0,1 1 8,3-5-20,11-18-449,0 0 0,-1-2-1,-1 1 1,-2-2 0,8-25 469,-4 3-1531,-3-1 0,5-48 1531,1-49-741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17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29 667 5120,'-1'1'173,"1"-1"1,-1 1-1,0 0 0,0 0 0,0 0 1,0 0-1,0-1 0,0 1 1,0 0-1,0-1 0,0 1 1,0-1-1,0 0 0,0 1 1,0-1-1,0 0 0,-1 1 1,1-1-1,0 0 0,-1 0-173,-5 25 5078,8-25-5027,0 1 0,-1 0 0,1 0 0,0-1 0,-1 1 0,1 0 0,0-1 0,0 1 0,-1 0 0,1-1 0,0 1 0,0-1 0,0 0 0,0 1 0,0-1 0,0 0 0,0 1 0,0-1 0,0 0-51,27 8-75,-21-7 215,20 8 824,-1 1-1,4 3-963,47 16 1726,3 0-1927,-50-17 332,1-1 0,0-2 0,6 0-131,336 46 359,-244-38 125,-68-12-377,-1-3 0,27-3-107,-18 0 53,45 6-53,130 8 230,-96-7 4,-61-1 201,21 0-31,0 6-1,5 4-403,-22 2 239,0-5-1,1-4 0,20-3-238,1-9 68,18-7-68,64-4 12,357-25 227,-361 24-350,133 1 335,-198 9-6,44-9-218,-170 15 1,71-8 243,-1-3 1,12-6-245,-52 9 28,-1 0 0,0-2-1,-1-2 1,0 0 0,-1-2 0,11-8-28,-21 11-13,-2-1 0,1-1 0,-2 0 1,0-1-1,0-1 0,-1 0 0,5-10 13,17-26-109,19-43 109,-20 35-15,-26 46 33,-1 0 0,0-1 0,0 1 0,-2-2 0,0 1 0,0-1 0,-1 1 0,-1-1 0,-1 0 0,0-1 0,0-5-18,-3 16 39,0 1 0,1-1 1,-2 1-1,1-1 1,0 1-1,-1-1 0,0 1 1,0 0-1,0 0 0,-1 0 1,1 0-1,-1 0 1,0 1-1,0-1 0,0 1 1,0 0-1,-1 0 0,1 0 1,-2-1-40,-3-1 143,0-1 0,0 1 0,0 0 0,0 1 1,-1 0-1,0 0 0,0 1 0,-9-3-143,-4 1 277,-41-9 178,-1 1 0,1 4 1,-60-1-456,41 9 78,-1-3 0,1-3 0,-36-10-78,-3-2 76,-30 3-76,-65-10 52,134 15 26,0 3-1,-49 2-77,40 6 60,-261 5 237,197 8-118,0 7-1,-1 7-178,-49 9 86,12-1 42,65-11-187,-69 2 59,-4 0 45,55-6-47,99-15-27,-239 35 84,198-29 123,-72 1-178,57-6 9,-3 5-9,36 0 35,1 2-1,0 3 1,1 3 0,-12 8-35,51-15 42,0 1 1,2 2 0,-25 17-43,48-29 3,1 0 1,0 0-1,-1 0 0,1 1 1,1-1-1,-1 1 0,0 0 1,1 0-1,0 0 0,0 0 1,0 0-1,0 3-3,-3 4-10,2 1 0,0 0 0,0 0 0,1 2 10,-5 116-294,2-110-752,-1-14-3071,4-7 3327,0 0 1,0 0-1,1-1 0,-1 1 0,0-1 0,0 1 0,1-1 1,-1 1-1,1-1 0,-1 0 0,1 0 0,0 0 790,-3-2-606,-34-43-6071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19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2914 1591 6784,'1'2'635,"0"1"1,0-1-1,0 0 0,0 1 1,-1 0-1,1-1 0,-1 1 1,0-1-1,0 1 1,0 0-1,0 1-635,0-2 1171,-17 9 2055,-24 24-815,25-25-2183,-1-1 0,0-1 0,0 0 0,0-1 0,-11 2-228,-33 7 445,-1-2-445,-5 2 137,-211 50 524,-153 39 700,371-90-1345,-2-3 0,1-3 0,-1-2 0,-1-3 0,1-3 0,-1-3 0,1-2 0,-45-10-16,-58-15-6,-125-40 6,250 57-2,0-2 0,0-2-1,2-1 1,0-2 0,1-1 0,1-3-1,-12-10 3,-193-147-240,214 161 223,0-1-1,2-1 0,1-1 1,-6-10 17,20 21-13,0-1 0,1-1 1,1 1-1,0-1 0,1-1 1,0 0-1,1 0 0,1 0 1,0-1-1,-2-9 13,-1-20-32,2 0 1,2 0 0,2-1-1,2 1 1,1-1-1,3 1 1,1 0-1,3 0 1,1 0-1,6-12 32,-1 17-12,1 0 0,2 1 0,1 1 0,2 1 0,2 0 0,1 2 0,2 0 0,15-15 12,-10 18-3,1 1-1,1 1 1,2 2-1,1 1 0,34-19 5,-15 14 31,2 2 1,1 3-1,45-14-32,-50 24 97,-1 2-1,51-6-96,107-7 75,-71 11-23,-51 6 56,0 4-1,1 4 1,0 4-1,-1 4 0,0 3 1,-1 5-1,41 12-107,-85-14 105,-1 1-1,-1 2 0,-1 2 0,0 2 1,-1 1-1,-1 2 0,-1 2 1,-1 1-1,11 12-104,44 41 386,-4 3-1,-4 5 1,47 64-386,-115-130 101,0 0-1,-1 1 0,-1 1 1,-1 0-1,0 1 1,-2 0-1,-1 0 0,-1 1 1,-1 0-1,-1 0 0,-1 0 1,-1 1-1,-2 0 1,0 0-1,-1-1 0,-2 1 1,-1 5-101,-5 25 140,-3 0-1,-1-1 1,-4 0 0,-1-1-1,-23 46-139,-63 180 824,94-252-896,-2 12-354,-3 10-834,-1-21-3133,14-27 4221,0 0 1,0-1 0,1 1 0,-1 0-1,0-1 1,0 1 0,0-1-1,0 0 1,0 1 0,0-1 0,0 0-1,0 1 1,0-1 0,0 0 0,0 0-1,0 0 1,0 0 0,0 0 0,0 0-1,0 0 1,0 0 0,0-1 0,-1 1 171,-5 0-515,-25 0-349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27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5126 1682 5120,'-12'0'9882,"7"0"-10010,-2 2 481,1-1 0,0 1-1,0 0 1,0 1 0,0-1 0,1 1-1,-1 0 1,1 1 0,0-1-1,-3 3-352,-8 5 478,-48 25 901,-2-3 0,-2-2-1379,17-8 281,-1-3 0,-1-2 1,-1-2-1,-55 8-281,-33-6 104,-1-7 0,-26-6-104,56-1 30,-43 2 72,0-7 1,-49-11-103,-220-25 222,61 7 57,-2 7-157,29 2 39,83-5-15,1-11 1,-3-11-147,60 3 30,-261-64-39,409 97-23,0-4 0,2-1 0,0-2 0,-28-17 32,44 20-53,0-2 0,2-1-1,0-1 1,-3-6 53,22 18-43,0 0-1,1-1 1,0-1-1,1 1 1,0-1-1,0 0 1,1-1-1,0 1 1,1-1-1,0-1 1,1 1-1,1 0 1,-2-9 43,-3-19-160,3-1-1,1 0 1,2 0 0,1 0 0,3 0 0,2-13 160,0 20-104,2-1 0,1 1-1,1 1 1,2-1 0,2 1-1,0 1 1,14-23 104,-10 28-149,0 1 0,2 1 1,0 1-1,2 1 0,0 0 0,1 2 0,2 0 1,17-12 148,16-7-308,1 3 1,2 2 0,19-6 307,0 3-143,1 4 1,2 2-1,1 5 0,10 0 143,393-75-60,-364 83 54,0 5-1,1 6 0,8 5 7,580 56 0,-552-38 0,32 5-4,-1 8 0,-2 9 0,-2 8 0,106 44 4,139 47-23,-286-93 126,-103-31 2,-1 2 0,15 9-105,-36-15 80,1 2 0,-2 0-1,1 2 1,-1 0-1,9 9-79,10 15 360,-2 2 0,-2 1 0,27 42-360,7 8 147,-37-50 33,-1 0-1,-2 3-179,-16-24 241,-1 0 0,-1 1-1,0 0 1,-2 0 0,5 17-241,-11-32 44,8 33 619,4 35-663,-12-61 44,0 0-1,-1 0 1,0 0-1,-1 0 1,0 0 0,-1 0-1,0 0 1,-2 5-44,-4 9 15,0 1-196,-1 0 0,-1-1-1,-1 0 1,-5 7 181,5-12-1239,-11 32-10774,21-50 11783,-9 22-1199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2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2769 1 4992,'-2'0'8115,"-1"2"-3686,-22 21-979,16-14-2941,7-8-442,0 1 0,0 0 0,0 0 0,0 0 0,1 0 0,-1 0 0,1 0 0,-1 0 0,1 0 0,0 1-67,-7 12 103,-1 0 0,0 0 0,-9 11-103,7-11 85,1 0 1,1 0-1,0 1 0,0 3-85,-46 103 870,-49 79-870,-51 54 570,-30 20-570,131-192 219,-37 80-219,-33 93 83,-39 74-6,34-96 4,-163 297 41,231-409-15,-32 95-107,-32 132-61,-5 12 57,-63 101-44,127-302 112,1 24-64,-43 166 64,23-28-79,-18 55 4,19-76 29,13-46-10,40-132-104,-12 98 96,38-191-26,2-1 1,2 1-1,0 0 0,2 0 0,1 0 1,2 1 25,28 235-145,-25-198 215,-5-32-34,-2-27-73,0-1 0,1 1 0,0 0 0,1 2 37,-1-9-77,-1 0 0,1 0 0,-1 0 0,0 0 0,0 0 0,0 0 0,1 0 0,-2 0 0,1-1 0,0 1 0,0 0 1,-1 0-1,1 0 0,-1 0 0,1 0 0,-1 0 0,0-1 0,0 1 0,0 0 0,0-1 0,0 1 77,0 2-865,1-4-4027,0 0-5015,0 0 7273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29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9600,'-1'5'611,"-5"26"2092,6-30-2643,0 0 0,0 0 0,0 0 1,-1 0-1,1 0 0,0 0 0,-1 0 0,1-1 1,-1 1-1,1 0 0,-1 0 0,1 0 1,-1 0-1,1-1 0,-1 1 0,0 0 1,0-1-1,1 1 0,-1 0 0,0-1 0,0 1 1,0-1-1,1 1 0,-1-1 0,0 0 1,0 1-61,0-1 3,1 1 0,0-1 0,0 1 0,0-1 1,0 1-1,0-1 0,-1 0 0,1 1 0,0-1 1,0 1-1,0-1 0,0 1 0,0-1 0,0 1 1,1-1-1,-1 1 0,0-1 0,0 1 0,0-1 1,0 1-1,0-1 0,1 1 0,-1-1 0,0 0 1,1 1-1,-1-1 0,0 1 0,0-1 0,1 0 1,-1 1-1,1-1 0,-1 0 0,0 0 0,1 1 1,-1-1-4,6 2 150,0 0 0,0 1 1,0-1-1,-1 1 1,0 0-1,1 1 1,-1-1-1,0 1 1,0 1-151,4 1 262,36 30 1909,38 39-2171,-12-10-70,276 218 64,-344-281 13,0 0-1,0 0 0,0 0 0,1 0 0,-1-1 0,1 1 0,-1-1 0,1 0 0,0 0 1,0 0-1,-1 0 0,1-1 0,0 0 0,0 1 0,0-1 0,-1-1 0,5 0-6,1-1 28,0 0 0,-1-1 0,1 0 0,-1-1-1,0 0 1,1 0 0,0-2-28,30-19-237,15-13 237,6-5-414,80-57-421,5-15 835,24-19-6108,-119 95 5308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30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4796 2069 11520,'-1'16'1189,"1"-12"-936,0 0-1,0 0 0,0 0 1,-1 0-1,1 0 0,-1 0 0,0-1 1,0 1-1,-1 0 0,1 0 1,-1-1-1,0 1 0,0-1 1,0 0-1,0 1 0,-3 2-252,-13 10 457,0-1-1,-2 0 1,0-2 0,0 0-1,-12 4-456,-4 5 245,-5 2 34,-1-2 0,0-1 0,-2-2 0,0-2 1,-1-3-1,-5 1-279,-697 120 1014,677-125-930,-278 42 247,252-42-293,-77-2-38,-95-11-9,177 1 60,-59-6-28,0-5 0,1-8 0,-12-8-23,87 11 21,1-3 0,1-3 1,1-3-1,2-3 0,-44-28-21,-91-61 183,-26-29-183,-85-53 69,273 176-86,2-2 0,1-2 0,1-2 0,2-1 0,1-2 0,-28-35 17,-61-83-85,-86-140 85,204 283-15,0-1 0,0 0 0,1 0 0,0-1 0,1 1 0,0-1 0,1 0 0,0 0 0,0 0 0,1-1 0,1 1 0,0-1 0,1 1 0,0-1 0,1 1 0,0 0 0,0-1 0,1 1 0,1 0 0,0 0 0,2-3 15,3-8-43,1 0-1,1 1 0,2 1 0,0-1 1,0 2-1,2 0 0,1 1 0,0 0 1,1 1-1,15-12 44,29-19-57,2 2-1,1 3 1,3 4 0,1 2-1,2 3 1,1 3 0,1 3-1,9 1 58,788-222-240,-820 236 240,122-31 0,131-15 0,-134 41 20,1 8-1,109 9-19,336 40 89,-443-20 35,64 20-124,163 48 314,-367-80-254,1 2 0,-1 0 0,-1 3 0,0 0 0,17 11-60,-31-15 68,-1 2 0,0 0 1,0 0-1,-1 1 0,0 1 0,-1 0 0,-1 1 1,0 0-1,0 1 0,-2 0 0,2 3-68,12 28 177,-2 1 0,-2 1 0,-2 1 0,-2 0 0,-3 2 0,-1 1-177,1 4 153,-4 1 0,-1 1 0,-3-1 0,-3 1 0,-2 0 0,-3 0 1,-5 21-154,-5 1 221,-3-1 0,-4 0 1,-3-1-1,-5 1-221,-47 119 315,43-87-292,-8 65-23,28-114-77,4-12-801,1 16 878,4-29-1191,3-32 647,1 0 1,0 0 0,0 0-1,0 0 1,1 0-1,-1-1 1,1 1-1,0 0 1,0 0 0,2 3 543,-3-6-256,0 0 1,1 0 0,0 1-1,-1-1 1,1 0 0,0 0-1,-1 0 1,1 0 0,0 0-1,0 0 1,0 0 0,0-1 0,0 1-1,0 0 1,0 0 0,0-1-1,0 1 1,1-1 0,-1 1-1,0-1 1,0 1 0,1-1-1,-1 0 1,0 1 0,0-1 0,1 0-1,-1 0 1,0 0 0,1 0-1,-1 0 1,1 0 255,15-5-1061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19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13952,'0'0'164,"-1"0"0,1 0 0,0 1 0,-1-1 0,1 0 0,0 0 0,0 0 0,-1 0 0,1 1 0,0-1 0,0 0 0,-1 0 0,1 1 0,0-1 0,0 0 0,0 0 0,-1 1 0,1-1 0,0 0 0,0 1 0,0-1 0,0 0 0,0 1 0,0-1 0,0 0 0,0 1 0,0-1 0,0 0 0,0 1 0,0-1 0,0 0 0,0 1 0,0-1 0,0 0 0,0 0 0,0 1 0,0-1 0,0 1-164,5 23-1375,1 6 1179,1 43 177,-3 0 0,-4 1 1,-2-1-1,-4 1 0,-3-1 1,-9 32 18,7-65 751,-9 19-751,9-28 699,1 1 0,-5 33-699,14-64-19,1 0 0,0 0 0,-1 1 0,1-1 0,0 0-1,0 0 1,0 1 0,0-1 0,0 0 0,0 0 0,0 1 0,0-1 0,0 0 0,1 0-1,-1 1 1,0-1 0,1 0 0,-1 0 0,1 0 0,0 0 0,-1 0 0,1 0 0,0 0 0,-1 0-1,1 0 1,0 0 19,2 0-71,-1 0 0,1 0 0,-1-1 1,1 1-1,0-1 0,-1 1 0,1-1 0,-1 0 0,1 0 0,0 0 0,0-1 71,6 1 2,41-1-96,1-3 0,0-3 0,-1-1 0,10-5 94,198-60-772,-74 18-1439,-48 19 1272,5-4 422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32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12 164 7296,'-11'4'5541,"11"-5"-5548,1 1 0,-1-1 1,1 0-1,-1 0 0,1 0 0,0 0 0,-1 1 0,1-1 1,0 0-1,0 1 0,0-1 0,-1 1 0,1-1 1,0 1-1,0-1 0,0 1 0,0-1 0,0 1 1,0 0-1,0-1 0,0 1 0,0 0 0,0 0 1,1 0 6,1-1-8,14-4 72,1 1-1,0 1 0,0 1 1,0 0-1,0 1 0,0 1 1,0 1-1,3 1-63,164 9 727,107 7-142,18-5-165,-166-9-131,428-8 443,-389 0-509,132-8 16,45 0 299,-222 13 562,84 13-1100,26 17-223,198 15 1315,71-31-910,-456-15-150,735-16 117,326-35 107,-983 43-159,99-20-97,-53 5-17,138-23 161,69-30-144,-365 71 283,1 1-1,-1 2 1,0 1 0,1 0-1,-1 2 1,0 2 0,5 1-283,-14 0 146,0 2 0,-1 0 0,0 1 0,0 1 0,7 4-146,31 14 64,77 30 29,-21-9 86,19 2-179,101 32 106,-148-50-84,-46-18-6,2-1 57,-1 3 1,-1 1-1,-1 2 1,21 13-74,-37-20 62,-17-9-86,1-1 0,-1 1 0,1 0 1,-1 0-1,0 0 0,0 1 0,0-1 0,0 1 0,0 0 1,1 1 23,-3-1-357,-1 0 0,1 1 0,-1-1 0,1 0 0,-1 0 0,0 1 0,0-1 1,-1 0-1,0 3 357,1 5-1658,0-11 1569,0 1-1,0 0 0,0 0 0,-1 0 0,1 0 0,0-1 0,0 1 0,0 0 0,-1 0 0,1 0 1,0-1-1,-1 1 0,1 0 0,-1-1 0,1 1 0,-1 0 0,1-1 0,-1 1 0,1 0 0,-1-1 1,0 1-1,1-1 0,-1 1 0,0-1 0,1 0 0,-1 1 0,0-1 0,0 0 90,-15 7-458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0:33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0 570 9984,'1'0'7664,"0"-1"-3970,12-2-3879,39 6 236,0 2 1,0 3 0,4 2-52,19 3 245,4-2-245,234 9 384,-220-19-263,-56-1 376,-36 0-379,-1 0-49,0 0-26,-1-10-59,0 0-1,-1 0 1,0 0 0,0 0 0,-3-3 16,-5-28-53,-2-17 53,1 5 0,3-1 0,0-17 0,1-221 923,7 291-908,0 1-1,0 0 1,0 0 0,0 0-1,0 0 1,0 0 0,0-1-1,0 1 1,0 0 0,0 0-1,0 0 1,0 0 0,0 0-1,0 0 1,0-1 0,1 1-1,-1 0 1,0 0 0,0 0-1,0 0 1,0 0 0,0 0-1,0 0 1,0 0 0,0-1-1,0 1 1,1 0 0,-1 0-1,0 0 1,0 0 0,0 0-1,0 0 1,0 0 0,1 0-1,-1 0 1,0 0 0,0 0-1,0 0 1,0 0 0,0 0-1,0 0 1,1 0 0,-1 0-1,0 0 1,0 0 0,0 0-1,0 0 1,0 0 0,1 0-15,-1 2-207,-4-1-4348,-20-1 2907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1:36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9210 4181 11136,'-4'4'381,"0"-1"0,0 0 1,0 0-1,0 0 0,0 0 1,-1-1-1,0 1 0,1-1 1,-1 0-1,0-1 0,0 1 1,0-1-1,0 0 0,0 0 0,0-1 1,0 1-1,-1-1 0,-3-1-381,-43 1 454,-39 0 903,0 3 0,-54 10-1357,-51 25 2087,-35 18-2087,105-25 228,-175 33-10,-62 16 348,18 18 238,-100 26-211,-218 30-232,418-109-268,-181 8-93,-226-30 78,1-42 382,434 3-316,-205-44-144,-205-80 80,609 136-80,-647-148-85,429 104 128,-160-57-43,283 66-77,1-4 0,2-6 0,2-4 0,-35-27 77,-9-15-25,5-6 0,-81-76 25,194 148-20,1-1-1,1-2 1,2-2-1,1 0 1,2-2 0,1-1-1,2-2 1,2 0-1,1-1 1,3-1-1,1 0 1,1-3 20,-3-18-54,2-2 1,-4-40 53,15 62-25,1-1-1,3 1 1,1-1 0,4-25 25,5-11-32,4 1 0,3 0 0,4 1 0,3 1 0,3 1 0,3 1 0,4 2 0,3 0 0,25-36 32,77-108-11,31-25 11,-128 189-17,1 2-1,3 3 1,2 1-1,2 2 1,1 2-1,3 2 1,13-5 17,114-68-18,6 8 1,4 8 0,3 8 0,5 9 0,94-21 17,341-84-74,396-55 74,-729 181 23,552-92-20,-623 128-90,79 8 87,228 14 71,-486 1-44,649 20-39,-366 4 152,33 20-140,-149-5-10,48 21 10,213 70 56,-290-77-6,263 82 67,-343-96-87,-1 4 0,-3 5 1,6 8-31,-41-15 61,-1 3 0,-3 3 0,-2 3 0,-2 2 0,-2 3 0,-3 3 0,1 5-61,-15-13 118,-3 2 0,-2 1 0,-2 2 1,-3 2-1,-2 1 0,-3 1 0,-3 1 1,-2 1-1,-3 1 0,-2 0 0,-1 11-118,-4-1 137,-3 1 0,-3 0 0,-4-1 0,-2 1 0,-4 0 0,-3-1 0,-3 0 0,-3 0 0,-18 52-137,5-39 58,-4-2 0,-3 0 0,-4-3 0,-4-1 0,-3-1 0,-3-3 0,-3-3 0,-13 10-58,-115 122-150,-101 84 150,164-179-2,-66 43 2,114-101-4,-1-3-1,-3-3 0,-56 25 5,81-50-205,-1-1-1,0-2 0,-2-3 1,1-1-1,-2-3 0,1-2 0,-16-1 206,-56-1-2343,1-5-1,-55-8 2344,-100-15-14395,-53-21 14395,177 18-1770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1:37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1218 530 15872,'13'6'3199,"-12"-5"-576,-19 2-275,0 1-1401,5-2-758,0 3-112,0 1 0,0 1 1,1 0-1,0 1 0,-1 1-77,-25 16 142,-233 120 635,66-38-306,12 2 457,-93 72-928,280-176-14,-3 0-64,1 1 0,0 0-1,1 0 1,-1 1 0,1 0-1,0 0 1,1 0 0,-1 3 78,6-9-44,0 0 1,1 0-1,-1 0 0,1 0 1,0 1-1,-1-1 1,1 0-1,0 0 1,0 1-1,0-1 0,0 0 1,0 0-1,0 0 1,0 1-1,0-1 0,0 0 1,1 0-1,-1 1 1,1-1-1,-1 0 1,1 0-1,-1 0 0,1 0 1,0 1 43,20 20-767,-11-14 581,2-1 1,-1 0-1,1 0 1,0-2 0,0 1-1,1-1 186,81 24-295,-90-27 289,73 16-100,0-3-1,1-3 0,1-4 1,56-1 106,-49-7-22,1-4-1,-1-3 1,0-4 0,-1-4 0,0-4 0,-2-3 0,15-9 22,-86 27 11,-1 0 89,0 0-1,0-1 0,7-4-99,-17 9 20,0 0-1,-1 0 1,1-1-1,-1 1 1,1 0-1,0 0 1,-1-1-1,1 1 1,-1-1-1,1 1 1,-1 0 0,0-1-1,1 1 1,-1-1-1,1 1 1,-1-1-1,0 1 1,1-1-1,-1 0 1,0 1-1,0-1 1,1 1-1,-1-1 1,0 0-1,0 1 1,0-1-1,0 0 1,0 1-1,0-1 1,0 1-1,0-1 1,0 0-1,0 1 1,0-1-1,0 0 1,0 1-1,0-1 1,-1 1 0,1-1-1,0 0 1,0 1-1,-1-1 1,1 1-1,-1-1 1,1 1-1,0-1 1,-1 1-1,0-1-19,-3-2 117,0-1 1,0 1-1,0 0 0,-1 1 0,1-1 1,-1 1-118,0-1 66,-175-91 854,-129-45-920,197 96 85,-2 5-1,-2 6 0,-59-8-84,98 28 254,-1 4 1,0 3-1,-13 3-254,82 2 44,2 0-41,-1-1 1,1 2 0,0-1-1,-1 1 1,1 0-1,0 1 1,-3 0-4,9-1-11,0-1 0,0 1 0,0-1 1,0 1-1,0 0 0,0 0 0,-1-1 0,2 1 0,-1 0 0,0 0 1,0 0-1,0 0 0,0 0 0,0 0 0,1 0 0,-1 0 0,1 0 1,-1 1 10,0 0-25,1 0 1,0 0 0,-1 0-1,1 0 1,0 0 0,0 0-1,0 0 1,0 0 0,1 0 0,-1 0-1,0 0 1,1 0 0,0 0-1,-1-1 1,1 2 24,8 18-286,1 0-1,5 8 287,11 22-232,31 75-131,-1 0 113,7-1 250,-48-96 0,-5-8-23,2-1 0,0 0-1,1 0 1,1-1 0,1-1 0,2 1 23,-14-16-6,-1 0 1,1 0-1,0-1 1,0 0-1,1 0 0,-1 0 1,0 0-1,1 0 1,-1 0-1,1-1 1,-1 0-1,1 0 1,0 0-1,0 0 0,-1 0 1,1-1-1,0 0 1,0 1-1,0-1 1,0-1-1,0 1 0,-1-1 1,1 1-1,0-1 1,0 0-1,-1-1 1,1 1-1,0-1 6,6-3-7,0-1 0,0 0 0,0-1 0,-1 0 0,0-1 0,0 0 0,-1 0 0,0 0 0,2-5 7,16-19 48,-2-1-1,-2-1 0,-1-1 1,-1-1-1,8-23-47,10-35 163,18-74-163,18-109 48,-45 131-21,0-49-27,-2-169 5,-26 359-5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33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5169 7296,'-39'36'5125,"39"-36"-5115,1 0-1,-1 0 1,0 0 0,0 0 0,1 0-1,-1 0 1,0 0 0,0 0 0,1 0-1,-1 0 1,0 0 0,0 0 0,1 0-1,-1 0 1,0 1 0,0-1 0,0 0-1,1 0 1,-1 0 0,0 0 0,0 0-1,0 1 1,0-1 0,1 0 0,-1 0-1,0 0 1,0 1 0,0-1 0,0 0-1,0 0 1,0 0 0,0 1 0,0-1-1,1 0 1,-1 0 0,0 1 0,0-1-1,0 0 1,0 0 0,0 1 0,0-1-1,0 0 1,0 0 0,0 0 0,0 1-1,-1-1 1,1 0 0,0 0 0,0 1-1,0-1 1,0 0 0,0 0 0,0 0-1,0 1 1,-1-1 0,1 0 0,0 0-1,0 0 1,0 0 0,0 1 0,-1-1-1,1 0 1,0 0 0,0 0 0,-1 0-10,29 0-431,-19 0 511,62 4 299,0 2 1,44 12-380,37 4 734,285 3-238,-363-24-492,0-4 1,-1-3-1,0-4 0,56-14-4,-71 10 2,-1-3-1,0-3 1,-1-2-1,-2-2 1,0-2 0,5-7-2,12-11 12,-1-3 0,-3-4 1,30-30-13,-58 45 11,-2-1 1,-2-2 0,-2-2-1,-1-1 1,-2-1-1,4-13-11,13-34 59,-4-2 0,-4-1-1,-4-3 1,-4-1-1,0-20-58,35-193 131,-13-5-131,30-149 72,-15 166-72,13 2 0,15-2 0,-28 121 3,15-11-3,90-164-93,-149 307 64,3 2 1,1 1 0,2 1 0,2 1-1,2 2 1,1 2 0,21-15 28,64-50-40,101-61 40,-193 142 14,56-39 16,2 4 1,3 4 0,2 3 0,2 5 0,89-28-31,75-9 99,2 12 0,27 7-99,-140 41 282,65 1-282,-72 8 240,473-35 531,-242 21-337,-362 24-412,284-13 2703,-287 14-2503,0 0 1,-1 0-1,1 1 0,-1 0 1,1 0-1,0 0 1,-1 0-1,0 1 0,1 0 1,-1 0-1,0 0 0,0 0 1,3 2-223,-1 1 145,0 0 0,-1 1 1,1-1-1,-1 1 0,-1 0 1,1 0-1,-1 1 0,0-1-145,64 111 187,-37-60-144,3-1-1,2-2 1,10 9-43,-43-60-91,0 0 1,0 0-1,-1 1 0,0-1 1,1 1-1,-1 0 0,-1-1 1,1 1-1,0 0 0,-1 0 1,0 0-1,0 0 0,0 0 1,0 0-1,-1 2 91,0-5-1045,0-1-443,0 0-262,0 0-47,-14-1-562,11 0 2089,-24-7-199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34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12 380 10624,'-1'4'1259,"1"-3"-1100,0 0 1,0-1 0,0 1 0,0-1 0,0 1-1,0 0 1,0-1 0,-1 1 0,1-1 0,0 1-1,0-1 1,0 1 0,-1-1 0,1 1 0,0 0-1,-1-1 1,1 0 0,0 1 0,-1-1 0,1 1 0,-1-1-1,1 1 1,-1-1 0,1 0 0,-1 1 0,1-1-1,-1 0 1,1 0 0,-1 1 0,1-1-160,-1 0 917,1 0-469,0 0-256,0 0-53,0 0 5,0 0-48,0 0-43,0 0 11,0-1-77,1 0-1,-1 1 1,1-1 0,-1 0-1,1 1 1,-1-1-1,1 0 1,0 1 0,-1-1-1,1 1 1,0-1-1,0 1 1,0 0 0,-1-1-1,1 1 1,0 0-1,0-1 1,0 1 0,0 0-1,0 0 14,18-4-191,-6 3 173,0 0-1,1 1 1,-1 1-1,0 1 0,0 0 1,0 0-1,0 1 0,1 1 19,49 9 64,-42-10-110,0 0-80,0-1 1,0-1 0,0 0 0,18-3 125,-33 1 41,0 0 1,0 0-1,-1 0 1,1-1-1,0 0 0,-1 0 1,0 0-1,1-1 1,-1 0-1,0 0 1,0 0-1,0-1 0,-1 0 1,1 1-1,-1-2 1,0 1-1,0 0 1,0-1-1,1-2-41,5-11 168,0 0 1,-1-1-1,1-5-168,22-43 354,-25 55-374,-1-1 0,0 1 0,-1-1 0,0-3 20,-4 13-429,0-1 0,-1 0 0,0 1 0,1-1 0,-1 0 0,0 0 0,-1 1 0,1-1 0,-1 0 1,0 1-1,0-1 0,0 0 0,-1-2 429,-2-3-644,0 0 1,-1-1 0,0 1 0,-2-2 643,-24-32-912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00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2287 647 4992,'0'1'230,"0"-1"0,0 1 0,0-1-1,0 1 1,0-1 0,-1 1 0,1-1 0,0 1 0,0-1 0,0 1 0,0-1 0,-1 1 0,1-1 0,0 0 0,0 1-1,-1-1 1,1 1 0,0-1 0,-1 0 0,1 1 0,0-1 0,-1 0 0,1 1 0,0-1 0,-1 0 0,1 1-1,-1-1 1,1 0 0,-1 0 0,1 0 0,-1 1 0,1-1 0,-1 0 0,1 0 0,-1 0 0,1 0 0,-1 0-1,1 0 1,-1 0 0,1 0 0,-1 0 0,1 0 0,-1 0 0,0 0-230,-12 2 1249,-88 38 2965,64-23-3761,-1-2 0,-25 5-453,-110 20 926,73-18-700,-89 24 171,15-3-37,-65 3-360,147-37 69,-1-4 0,-22-4-69,-17 0 294,42 3-49,14 0-72,0-4 1,-23-4-174,77 1-1,1-1 0,-1-1 1,1-1-1,0-1 0,1-1 1,-10-5 0,0-1-51,1-2 0,1-1 0,1-1 0,-1-3 51,21 16-1,1 0 0,0 0 0,0-1 0,0 0 0,1 0-1,0 0 1,0-1 0,0 1 0,1-1 0,-3-7 1,5 9-13,0-1 1,1 1-1,0 0 0,0-1 0,0 0 0,0 1 1,1-1-1,0 1 0,0-1 0,0 0 0,1 1 1,0-1-1,0 1 0,0-1 0,2-4 13,12-30-13,2 0 1,1 1-1,2 1 0,2 0 0,6-5 13,-5 10 5,2 1 0,2 2 0,0 1-1,2 0 1,1 3 0,1 0 0,1 2-1,2 1 1,0 2 0,1 1 0,1 2 0,18-5-5,2 1 8,1 3 0,1 3 0,1 2 0,0 3 0,1 3 1,0 2-1,0 2 0,2 4-8,79 0 112,0 8 0,77 15-112,-173-17 11,-12-1-41,0 0 1,27 10 29,-59-15-1,55 18 112,3 3-111,-41-13 78,-1 0 0,0 1 1,-1 0-1,0 2 0,6 4-78,2 4 121,-1 2-1,-1 0 0,-1 1 1,-1 1-1,-1 1 1,-1 1-1,10 18-120,-10-9 143,-1 0-1,-2 1 1,-2 0 0,4 18-143,-16-51 21,-1 0 0,0 0 0,0 0 0,1 0 0,-2 0 0,1 0 0,0 0 0,0 0 0,-1 0 0,1 0 0,-1 0 0,1 0 0,-1 0 1,0 0-1,0 0-21,-5 22-892,2-14-1788,3-9-1852,-1-2-4149,-3-3 4793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42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2820 6272,'5'13'2058,"-4"-11"-1316,-1-2-689,13-6-880,16 4 1065,0-1-1,-1-2 0,1-1 1,-1-1-1,3-3-237,31-6 696,132-38 290,-159 42-959,0-2 0,-1-1 0,0-1-1,11-10-26,12-10 9,-3-2 0,-1-2 0,26-28-9,382-387 149,-350 334-81,-5-4-1,-6-5 1,65-115-68,-93 137 18,-39 61 47,-2-1 0,-2-2 0,12-29-65,-27 50 26,2 0-1,1 1 1,1 0-26,24-41-45,-24 39 40,1 1 0,1 1-1,1 0 1,1 1 0,2 2-1,0 0 1,22-15 5,167-123 11,22-19 21,-170 127-13,138-110 90,-174 145 1208,0 2 0,21-10-1317,-40 27 1373,-10 1-1457,0 0 1,0 0 0,1 0-1,-1 0 1,0 0-1,0 0 1,0 1-1,1-1 1,-1 0-1,0 0 1,0 0 0,0 0-1,1 0 1,-1 0-1,0-1 1,0 1-1,1 0 1,-1 0-1,0 0 1,0 0 0,0 0-1,1 0 1,-1 0-1,0 0 1,0 0-1,0 0 1,0-1-1,1 1 1,-1 0 0,0 0-1,0 0 1,0 0-1,0-1 1,0 1-1,1 0 1,-1 0-1,0 0 1,0-1 0,0 1-1,0 0 1,0 0-1,0 0 1,0-1-1,0 1 1,0 0-1,0 0 1,0-1 83,0 0-3280,1 1 1328,4 0 987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43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10 118 9344,'-8'6'3564,"6"-7"-2431,12-15-1596,57-54 261,-61 65-484,-6 4-1352,-12 0-182,-16-9 449,-5-9 806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43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8576,'-5'28'1883,"-2"29"1700,1-22-815,7-34-2785,-1-1 0,0 1-1,1-1 1,-1 1 0,0-1-1,1 0 1,-1 1 0,1-1-1,-1 1 1,1-1 0,-1 0-1,1 1 1,-1-1 0,1 0-1,-1 0 1,1 1 0,-1-1-1,1 0 1,0 0 0,-1 0-1,1 0 1,-1 1 0,1-1-1,0 0 1,-1 0 0,1 0-1,-1-1 1,1 1 0,0 0-1,-1 0 1,1 0 0,-1 0-1,1 0 1,-1-1 0,1 1 17,26-6-252,-3-1 187,-1-1-39,1 2 1,18-3 103,71-12 42,-86 17 69,38-2 1549,-64 6-1611,1 0 1,-1 0-1,0 1 0,0-1 1,1 0-1,-1 1 1,0-1-1,0 1 1,0-1-1,1 1 0,-1 0 1,0-1-1,0 1 1,0 0-1,0 0 1,0 0-1,0 0 0,0 0 1,-1 0-1,1 0 1,0 0-1,0 0 1,-1 0-1,1 2-49,1 0 154,-1 0 0,0 0-1,0 0 1,0 1 0,0-1 0,-1 1 0,1-1 0,-1 0-1,0 2-153,-1 23 487,-1-1 0,-1 0 0,-2 1 0,-1 2-487,-33 109 312,3-14-150,27-87-290,-60 269-1243,58-262-1690,5-33 2479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15865 0 13440,'-30'11'1927,"16"-6"-895,0-1 1,0 0 0,-1-1 0,-6 1-1033,-1260 236 2768,344 13-2022,628-165-553,-1164 305 864,774-236-280,-96-17-777,-349-12 1088,1124-127-1068,-1050 94 845,698-65-753,-602 44 174,-3-35-41,516-44-88,-53-24-157,184-5 27,-309-73-27,278 18-32,4-16 0,-214-99 32,273 81 4,-118-46-24,239 102-33,-153-84 53,-73-32-54,160 77 262,-9-18-208,224 110-48,-122-69-416,141 78-160,1 0 0,-1 1-1,0 0 1,0 1 0,0 0-1,-1 0 1,1 1-1,-1 0 1,1 0 0,-1 1-1,0 1 1,1 0-1,-7 0 625,-23 8-704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02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2570 1248 8192,'-4'7'1105,"1"0"0,-1-1 0,0 1 0,0-1 0,-1 0-1,-3 4-1104,-1-2 1001,1 1 0,-2-1 0,-8 6-1001,-13 5 507,0-1 1,-16 6-508,-5 3 942,-16 10-593,-1-2 0,-2-4 1,-2-3-1,0-3 0,-2-4 1,-49 8-350,-33-7 336,-1-6 0,-1-8 0,-82-8-336,170-3 57,1-3 1,0-3 0,0-3 0,2-3 0,-21-9-58,50 11-8,0-1 0,1-2 0,0-1 0,2-3 1,0 0-1,1-3 0,1-1 0,1-1 0,-18-20 8,17 12-43,1-1 0,2-2 0,2-1 0,-7-12 43,25 30-14,0 1-1,1-2 1,1 1 0,0-1 0,2-1-1,1 1 1,0-1 0,1 0 0,2-1 0,-1-11 14,2 7-4,2-1 1,1 0 0,1 0 0,1 1 0,1-1 0,2 1-1,0 0 1,8-16 3,-2 12-7,1 0-1,1 2 1,1-1-1,2 2 1,1 0-1,18-19 8,-1 6-8,1 3 0,3 1 0,1 2 1,1 1-1,1 3 0,2 1 0,2 2 0,39-17 8,-13 11 21,2 2 0,1 4 0,1 4-1,1 2 1,0 4 0,2 3-1,0 4 1,0 3 0,68 4-21,-54 7 163,78 13-163,-117-8 162,-1 2 1,0 2 0,46 19-163,-46-12 217,-1 3 0,0 2 0,26 18-217,-58-30 84,-1 0 1,-1 1 0,0 1 0,-1 0-1,-1 1 1,0 1 0,-1 1 0,-1 0-1,-1 1 1,3 7-85,-4-5 90,-2 0-1,0 1 0,-1 1 1,-1 0-1,-2 0 1,0 0-1,-1 1 1,-2 0-1,0 0 0,-1 2-89,-2 2 95,-1-1-1,-1 1 0,-2 0 0,0-1 1,-2 1-1,-1-1 0,-1-1 0,-8 17-94,-6 9-205,-2-2 0,-20 30 205,25-51-1055,-13 22-4353,30-47 3664,0 0 0,0 1 0,1-1-1,-1 1 1,1 0 0,0 3 1744,0 19-4533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0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3422 1114 8960,'-1'4'718,"0"0"1,-1-1-1,0 1 0,0-1 1,0 1-1,0-1 1,0 0-1,-1 1 0,-1 0-718,0-1 451,0 0 0,0 0 0,0-1-1,0 1 1,0-1 0,-1 0 0,-2 1-451,-24 12 687,20-10-306,1 0 0,-1-1 0,0 0 0,0 0 0,-2-1-381,-34 7 153,0-3-1,0-2 1,-17-2-153,-81-5 155,0 0 442,-2 6-597,-646 32 689,509-26-652,14 9 174,118-5 271,-98-7-482,-105-26 163,239 8 46,0-7 0,-2-4-209,103 19 30,0-1 0,0-1 0,0 0-1,1 0 1,0-2 0,0 0 0,-1-1-30,11 6-36,0-1-1,0 0 1,1 0 0,-1 0 0,1 0 0,0 0 0,0-1 0,0 0 0,0 1 0,0-1 0,1 0 0,0 0 0,0-1 0,0 1 0,0 0 0,0-1-1,1 1 1,0-1 0,0 1 0,0-1 0,1 1 0,0-1 0,0 0 0,0 0 0,0-2 36,2-6 34,0 1-1,1-1 1,0 1-1,0-1 1,2 1 0,0 0-1,0 1 1,1-1-1,0 1 1,5-6-34,0 1 14,2 1-1,0 0 1,1 1 0,0 0 0,1 1 0,9-6-14,22-12-9,1 2 0,2 3 1,1 1-1,24-7 9,793-311 27,-711 287-49,217-87 6,-296 109-28,1 3 0,2 4 0,0 3 0,14 1 44,-12 9 76,0 3 0,51 2-76,-86 8 98,0 3 1,-1 1 0,1 3 0,-1 1 0,17 7-99,7 5 35,0 3 0,-2 4 0,-1 2 0,-2 3 1,8 8-36,-45-22 47,0 1 1,-2 2-1,0 0 1,-1 2-1,-1 1 1,-1 1-1,-1 1 1,-1 1 0,-1 1-1,-2 0 1,-1 1-1,-1 2-47,-12-23 23,-1 0-1,0 1 1,0-1-1,-1 1 1,0 0-1,0-1 1,-1 1 0,0 0-1,-1 0 1,0 0-1,0 5-22,-2-2 25,1-1 0,-2 0 0,0 1 0,0-1 0,0-1 0,-2 1 0,1 0 0,-4 4-25,0 0-388,-1 0 0,-1 0-1,0-1 1,-1 0 0,0-1 0,-1 0-1,-1-1 1,1-1 0,-2 1 0,-1-1 388,-17 10-1508,-1-2 1,0-2-1,-35 13 1508,20-10-1002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53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6656,'-1'3'1600,"-1"0"0,1 0 0,-1 0 0,1 1 0,0-1 0,1 0 1,-1 0-1,0 1 0,1 0-1600,-1 10-60,1-3 114,1 1 0,1 0 0,0 0 0,0-1 1,1 1-1,1-1 0,0 0 0,1 0 0,0 0 0,0-1 1,2 3-55,15 21 17,2-2 1,19 22-18,22 29 158,154 274 206,-83-127-189,241 344 91,-163-242 100,-99-148 276,46 48-642,288 378 107,-41-71 416,-92-130-459,52 104 21,-210-295-37,-37-34 27,-43-60 42,-6 3 0,-6 4 1,1 16-118,-56-122 18,34 80 52,23 34-70,-50-107-39,1-1 0,1-1 1,2-1-1,1 0 0,1-2 1,10 7 38,8 2-43,3-1 0,34 19 43,-60-41-30,-14-11 61,0 1-1,0 0 1,0 0-1,0 1 1,-1 0 0,0-1-1,0 1 1,0 1 0,2 1-31,3 14 433,-5-12 211,-1-9-536,-3 2-37,-4 11 305,6-10-382,-3-2 6,-2-2 17,5 1-9,-2 1-9,-1 0 1,1 1-1,0-1 0,0 0 1,0 0-1,0 0 0,0 0 1,0 0-1,0 0 0,0 0 1,0 0-1,0 0 1,0 0-1,0 0 0,0 0 1,0 0-1,0 0 0,0 0 1,0 0-1,1 0 1,-1 0-1,0 0 0,0 0 1,0 1-1,0-1 0,0 0 1,0 0-1,0 0 1,0 0-1,0 0 0,0 0 1,0 0-1,0 0 0,0 0 1,0 0-1,0 0 0,0 0 1,0 0-1,0 0 1,3 4 5,-3-4-3,0 0 1,0 1-1,0-1 0,0 0 1,0 0-1,0 1 0,0-1 1,0 0-1,0 0 0,1 1 1,-1-1-1,0 0 0,0 0 1,0 1-1,0-1 0,0 0 0,1 0 1,-1 1-1,0-1 0,0 0 1,0 0-1,1 0 0,-1 0 1,0 1-1,0-1 0,1 0 1,-1 0-1,0 0 0,0 0 1,1 0-1,-1 0 0,0 0 1,0 0-1,1 0 0,-1 0 1,0 0-1,1 0-2,-5 39 656,4-38-720,5 2 117,-4 12 187,-1-14-283,0-1-5,0 0-26,11 10 234,-6-8-176,1 0 0,-1 0 0,1-1 0,0 0 0,-1 0 0,1 0 0,0-1 16,31 6-48,19 13 39,-2 2 1,0 3-1,-1 2 1,17 13 8,57 28 2,333 129 110,-55-59-107,-183-66-5,-5 2 19,450 148-6,-567-192-20,1-4 0,1-4 0,71 4 7,29-1 2,-2 9 1,92 32-3,-249-55 78,50 15-33,-80-24 933,-8-2-2320,-7 0-7622,-98-28 148,32 8 6950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53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1 788 14464,'13'34'4655,"-16"-27"-2768,2-6-2066,9-3 610,1-1-27,1 1-1,0 0 1,-1 1-1,1 0 1,0 1-1,5 0-403,269 11 337,-107-2-215,-108-6-113,142 2 75,-148-6-61,1-3 0,17-5-23,-64 7-27,0-2 0,-1 0 1,2-1 26,-17 5 3,-1 0 0,1-1 0,-1 1 0,1 0 1,-1-1-1,1 1 0,-1 0 0,1-1 0,-1 1 0,1-1 1,-1 1-1,0-1 0,1 1 0,-1-1 0,0 0 1,1 1-1,-1-1 0,0 1 0,0-1 0,0 1 1,1-1-1,-1 0 0,0 1 0,0-1 0,0 0 0,0 1 1,0-1-1,0 1 0,0-1 0,0 0 0,-1 1 1,1-1-1,0 0 0,0 1 0,0-1 0,-1 1 1,1-1-1,0 1 0,-1-1 0,1 1 0,0-1 0,-1 1 1,1-1-1,-1 1 0,0-1-3,-19-24 162,20 24-163,-84-82 167,34 35-252,-31-40 86,-157-210-6,72 88-250,139 170 688,26 39-117,1 1-64,0 0-145,0 0-623,0 0-875,0 0-2352,-1 0-970,-11 1 1850,-9 4 1360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46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3328,'-1'3'796,"0"-1"-706,4-2 2605,3 0 3286,5-5-4146,-3 3-1886,0 4 1105,-7-2-1124,-1 0 44,0 0 68,0 0-4,1 0-12,3 0-36,-2 0-60,2 0 33,2 0 32,28 0 410,-34 0-325,0 0 0,0 0-37,13 0-203,-8 0 277,0 1 0,0 1 1,-1-1-1,1 1 0,0 0 1,-1 0-1,1 0 1,-1 1-1,0-1 0,0 1 1,0 0-1,0 0 1,0 1-1,-1-1 0,1 1 1,-1 1-118,32 24 484,-34-29-484,85 55-137,-3 4 0,-2 3 0,9 14 137,36 45-85,226 202 1349,-283-270-1295,2-3 1,2-2-1,2-5 0,40 16 31,-29-21 65,33 8-65,-30-13 63,26 17-63,134 63-108,-37-19 99,128 82 414,-225-115-18,2-5 0,112 35-387,-180-71 127,-1 1 1,-2 2 0,18 13-128,29 24 438,4 8-438,-31-19 224,-16-11-196,0-2 1,3-3-1,8 2-28,-44-29-348,-16-6 16,1 0-1,-1 1 1,0-1-1,1 0 0,-1 0 1,0 0-1,0-1 0,1 1 1,-1 0-1,0 0 0,0-1 1,1 1-1,-1 0 1,0-1-1,0 0 0,0 1 1,0-1-1,0 1 0,0-1 1,0 0-1,0 0 0,0 0 1,0 0-1,0 0 1,0 0-1,0 0 0,-1 0 1,1 0-1,0-1 333,5-9-805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2:47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0 606 7808,'2'19'1205,"-2"-14"-823,0 1 0,0-1 0,1 0 0,0 1 0,0-1 0,0 0 0,1 0 0,1 4-382,0-3 1473,2-1 744,6-9-1896,-2-1-223,0 1 1,1 1-1,0 0 1,-1 0 0,1 1-1,0 0 1,0 1 0,0 0-1,0 1 1,1 0-99,20 0 419,0 3-1,22 3-418,212 47-74,-125-23 1055,25-2-981,-136-24-3,-15-2-24,1 0 0,-1 0 0,1-2 0,-1 0 0,0 0 0,3-1 27,-16 0-10,0 1 0,1 0 0,-1-1 0,0 1 0,0-1 0,1 1 0,-1-1 0,0 0 0,0 0 0,0 1 0,0-1 0,0 0 0,0 0 0,0 0 0,0 0 0,0 0 0,-1 0 0,1 0 0,0 0 0,-1 0 0,1-1 0,0 1 0,-1 0 0,1 0 0,-1-1 0,0 1 0,0 0 0,1 0 0,-1-1 0,0 1 0,0 0 0,0-1 0,0 1 0,-1-1 10,1-8 141,-1 1 0,-1-1 0,0 1 0,-2-7-141,0 2-91,-7-36-36,2-1 0,2-1-1,2 1 1,3-1 0,2 0 0,2 0-1,8-45 128,-4 75-10,0-1-1,1 1 0,2 0 1,0 0-1,1 1 0,1 0 1,1 1-1,3-3 11,-13 20-238,0 0-1,0 1 1,0-1 0,0 1-1,0 0 1,1 0-1,-1-1 1,1 1 0,-1 1-1,1-1 1,2-1 238,-3 2-245,-1 1-1,1-1 1,-1 1 0,1-1 0,0 1 0,-1-1 0,1 1-1,-1 0 1,1 0 0,-1 0 0,1 0 0,0 0 0,-1 0 0,1 1-1,-1-1 1,1 0 0,-1 1 0,1-1 0,-1 1 0,1 0-1,-1-1 1,1 1 0,-1 0 245,7 8-1061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09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193 314 7040,'-12'1'566,"5"1"-163,-1-1 0,1-1 0,-1 1-1,0-1 1,0-1 0,1 0 0,-1 0 0,1 0-1,-1-1 1,1 0 0,-1 0-403,0-2 432,0 0 1,1-1-1,-1 0 1,1 0-1,1-1 1,-1 0-1,1 0 1,0 0-1,0-1 1,0 0-1,-2-6-432,7 12 267,-2-6-93,3 6-178,-1 0-1,1 1 0,0-1 1,-1 0-1,1 1 0,0-1 1,0 0-1,0 1 0,-1-1 0,1 0 1,0 1-1,0-1 0,0 0 1,0 1-1,0-1 0,0 0 1,0 0-1,1 1 0,-1-1 5,1-2-21,1 0 0,-1 0 1,1 0-1,0 1 0,0-1 0,0 0 0,0 1 0,1 0 0,-1-1 0,1 1 0,1-1 21,31-21-117,-9 12 97,0 0-1,1 2 1,1 1-1,0 1 1,0 2-1,14-2 21,-15 3-42,91-14-19,0 5 0,83 3 61,21-2 10,132-9 107,2 14-117,-65 11 0,-1 13 0,68 20 0,-322-31 3,331 52 96,-31-1 34,-272-45 52,-24-4 50,0-1 1,0-2-1,3-2-235,-20 0-52,0 1 0,0 0 0,0 2 0,-1 1 0,12 4 52,-27-8-332,37 16-3839,-41-17 3887,-1 1 0,1-1-1,-1 1 1,1 0 0,-1-1 0,0 1 0,0 0 0,0 0 0,0 1-1,0-1 1,0 0 0,-1 1 0,1-1 0,0 1 284,-2-3-49,0 1 0,0-1 1,0 1-1,0-1 0,0 1 1,0-1-1,0 1 0,0-1 0,0 1 1,0-1-1,0 1 0,0-1 1,0 1-1,0-1 0,0 1 1,0-1-1,-1 1 0,1-1 1,0 0-1,0 1 0,-1-1 0,1 1 1,0-1 48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20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6587 3153 13184,'-1'1'158,"0"0"191,-1 1 0,1 0 0,-1 0 0,0-1 0,0 1 0,0-1 0,0 0 0,0 1-1,0-1 1,0 0 0,-1 0 0,1 0 0,0-1 0,-1 1 0,1 0 0,0-1 0,-1 0-1,1 1 1,-1-1 0,1 0 0,0 0 0,-3-1-349,-12-12 852,2 1 472,-17 0 731,21 9-1745,0-1 0,0-1 1,1 0-1,-3-2-310,-2 1 156,0 0 1,0 0-1,0 2 0,0 0 1,-1 0-1,0 2 1,1 0-1,-5 0-156,-14-2 285,-64-6 797,-42 3-1082,-75-6 262,24-10-209,-142 5-53,-49 8-27,-7-10-143,-100 18 149,260 3-86,-100 15 1173,180-9-2150,-44-8 1084,-125 5 364,-325 8-195,451-13 750,-214-17-727,279 11-165,-27-5-140,0-5 1,-23-13 112,86 11-129,1-4 0,1-4 0,1-4 0,-17-13 129,73 30 120,2-2 1,0-1 0,1-1-1,-21-17-120,34 21-127,0 0-1,1-1 0,0-1 1,2 0-1,-1-1 0,2 0 1,0-1-1,-1-6 128,-13-28 3,2-1 0,2-1 0,2-6-3,-10-39-4,-2-32 4,27 110 5,1-1-1,1 1 1,1-1-1,0 1 0,2-1 1,0 0-1,2 1 0,0-1 1,1 1-1,2 0 0,5-19-4,14-24-120,2 1-1,4 2 1,1 1-1,4 1 1,2 2-1,2 1 1,3 3-1,2 1 1,3 2-1,37-31 121,-53 53-17,191-163-128,-151 136 45,3 2-1,22-9 101,-45 33-75,1 3-1,41-13 76,114-34-27,-32 12 8,107-43 8,208-44 11,-315 109 29,7 7-29,178-16-66,-175 24 7,590-69 72,-420 65 54,78 14-67,-130 18-40,0 13 0,244 48 40,-410-38-6,62 25 6,128 50 1,-181-55-1,331 129 77,-361-130-63,116 55 19,-181-75-1,-2 2-1,-1 2 1,20 18-32,-1 3 41,-3 2 0,-1 4 1,-4 2-1,19 27-41,-67-71 48,-1 1-1,0 0 0,-2 0 1,4 9-48,10 19 66,3 0-61,19 35 65,1 10-70,-33-60 11,0 0-1,-2 1 1,-1 0 0,-2 1-1,0 2-10,-2-4-8,-2-14 42,0 1 1,-1-1 0,-1 1 0,0 0-1,-1-1 1,-1 1 0,-2 15-35,-3-1 40,-2-1 0,-2 1 0,0-1 0,-2-1 0,-1 0 0,-6 9-40,-210 358 474,178-310-568,-32 61 7,67-114 161,-2 0 0,-1-2 0,-1 0 0,-1-1 0,-2-1 0,-1-1-1,-20 17-73,-285 239-427,228-197 401,39-36 55,-25 21 1,49-37-49,-3-2 0,0-2 1,-2-2-1,-1-1 0,-2-3 1,-11 3 18,50-24-166,-8 4-984,13-1-4638,7 0 4753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23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2827 2355 14208,'-31'18'3967,"-1"-2"1,-32 11-3968,41-19 42,-389 129 1007,273-97-13,-2-6 0,-2-6-1036,35-11 360,-2-5-1,0-4 1,0-6-1,-75-8-359,128 1-6,1-3-1,0-2 0,0-2 0,1-3 0,1-2 1,0-3-1,2-1 0,0-4 0,1-1 1,1-3 6,-17-16-78,2-2 0,3-3 0,1-3 1,3-3-1,3-2 0,1-2 1,-4-13 77,40 49-36,1-2 1,1 0 0,1-1 0,2-1 0,0 0 0,2 0 0,1-2 0,2 1 0,0-1 0,2 0 0,2 0 0,0-1 0,2 0 0,2-8 35,2-3-102,3 0 1,1 0-1,2 1 1,2 0 0,2 0-1,3-4 102,24-56-735,43-77 735,-49 113-246,2 1 0,4 2-1,2 1 1,3 2 0,3 3 0,15-14 246,23-14-719,90-69 719,-122 113-123,2 1 0,2 3 0,1 2 0,19-5 123,2 3-92,2 4 0,1 4 0,1 3 0,1 4 0,0 3 0,2 5 0,0 3 0,27 2 92,21 6-146,1 5-1,-1 6 1,27 10 146,-82-6-70,0 3 0,-2 3 0,0 4 0,-1 3 0,-1 3 0,4 7 70,-46-19 8,-1 2-1,0 0 1,-1 3-1,-2 0 0,0 2 1,6 8-8,-15-12 54,-1 1 1,-2 1-1,0 0 1,0 2-1,-3 0 1,0 0-1,-1 1 0,5 16-54,-5-9 183,-2 2-1,-2-1 0,-1 1 0,-1 1 0,-2-1 0,-1 1 0,-2 0 1,-2 0-1,-1 0 0,-1 0 0,-2-1 0,-2 1 0,-4 11-182,-5 5 233,-2-1 0,-3 0 0,-24 43-233,-87 139 432,-75 90 34,134-223-470,-4-2 1,-12 6 3,81-96-11,-214 226-814,160-174-275,-2-4 1,-56 37 1099,101-79-165,0-1-1,-1-2 1,0 0 0,-16 6 165,-4-3-171,-1-2 0,-12 0 171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2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929 1 14464,'-33'24'5464,"-15"9"-3361,15-10-2214,1 2 0,1 0 0,1 3 0,-4 5 111,-20 19-46,-195 161 358,171-154 492,-3-3 0,-30 12-804,74-48 126,23-14-296,1 1 0,0 1-1,1 0 1,-7 6 170,19-14-47,-1 1-1,1 0 1,-1-1 0,0 1 0,1 0-1,-1 0 1,1-1 0,-1 1 0,1 0-1,0 0 1,-1 0 0,1 0 0,0 0-1,0-1 1,0 1 0,-1 0 0,1 0-1,0 0 1,0 0 0,0 0 0,1 0-1,-1 0 1,0 0 0,0 0-1,0 0 1,1-1 0,-1 1 0,0 0-1,1 0 1,-1 0 0,1 0 0,-1-1-1,1 1 1,-1 0 0,1 0 0,-1-1-1,1 1 1,0 0 0,0 0 47,4 4-274,0 0 1,1-1-1,0 1 1,4 2 273,-5-4-140,29 19-283,1-2 0,1-1 0,29 11 423,113 35-141,-53-21 68,22 9-508,1-7-1,135 23 582,-227-57-44,-29-6 397,-1 0 1,1-2 0,0-1 0,1-2-354,-27 0 83,0-1 0,0 0 0,0 0 0,1 0 0,-1 0 0,0 0 0,0-1 0,0 1 0,0 0 0,0 0 0,0-1 0,0 1 0,0 0 0,0-1 0,0 1 0,0-1 0,0 0 0,0 1 0,0-1 0,0 0 0,-1 1 0,1-1 0,0 0-1,0-1-82,0 1 92,-1-1 1,0 0-1,0 0 0,1 1 0,-1-1 0,0 0 0,-1 0 0,1 1 0,0-1 0,0 0 0,-1 0 0,1 1 0,-1-1 0,1 1 0,-1-1 0,0 0 0,0 1 0,0-1-92,-30-58 968,-38-56-968,35 61 13,-19-31-65,-4 2-1,-3 2 1,-37-34 52,66 83 34,-1 2 1,-1 2 0,-2 1 0,-4-1-35,13 12 88,-1 1 1,0 1-1,-1 1 0,0 2 1,-1 1-1,-9-2-88,28 10-19,0 1 0,0 0-1,0 0 1,0 1 0,0 0-1,0 1 1,0 0 0,0 0-1,-6 2 20,10-1-46,0 1 1,0 0-1,0 0 0,1 0 0,-1 0 0,1 1 1,-1 0-1,1 0 0,0 0 0,0 1 1,1 0-1,-1 0 0,1 0 0,-1 1 0,1-1 1,-1 4 45,-3 3-119,1 1 1,0 0 0,1 0-1,0 0 1,1 1 0,1 0-1,0 0 1,-2 13 118,-3 21-545,-1 45 545,10-83-23,-11 132-157,7 1 1,6-1-1,10 44 180,-12-182 0,1 14-20,0-1-1,2 1 0,0-1 1,1 0-1,0 0 0,1-1 1,1 1-1,6 10 21,-11-24-21,0 0 0,0 0 0,0 0 0,0-1 0,1 1-1,-1 0 1,0-1 0,1 1 0,0-1 0,-1 1 0,1-1 0,0 0 0,0 0 0,0 0 0,0 0-1,0 0 1,0 0 0,0-1 0,0 1 0,1 0 21,0-1-19,0 0 0,0 0 0,0 0 0,0-1 0,-1 1-1,1-1 1,0 0 0,0 0 0,-1 0 0,1 0 0,-1 0 0,1 0 0,-1-1 0,1 0 19,9-6-18,0-2 0,-1 1 0,-1-2 0,1 1 0,5-10 18,16-20 53,-2-2-1,-1-1 0,4-14-52,69-143-711,-73 134-757,-2-2 0,-4-1 1,-2 0-1,-4-2 0,3-30 1468,-14 45-1050,-1-33 1050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7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141 219 10240,'-4'6'1124,"4"-5"-920,-1 1-1,1-1 0,-1 0 1,0 1-1,0-1 1,0 0-1,1 0 0,-1 1 1,0-1-1,0 0 1,-1 0-1,1 0 0,0-1 1,0 1-1,0 0 0,-1 0 1,1-1-1,0 1 1,-1 0-1,1-1 0,0 1 1,-1-1-1,1 0-203,-3 1 291,1 0 0,-1 0 0,1 0 1,-1 0-1,1 1 0,0-1 0,0 1 0,0 0 0,0 0 0,0 0 0,0 0 0,0 1 0,1-1 1,-1 1-1,1-1 0,-1 1-291,-5 7 233,0 0 0,0 0-1,1 0 1,1 1-233,2-3-28,0-1-1,1 1 1,1 0-1,-1 0 0,1 0 1,1 0-1,-1 0 1,1 1-1,1-1 0,-1 0 1,2 1-1,-1-1 1,2 8 28,-1-9-135,0 0 1,1-1 0,-1 1-1,2-1 1,-1 0-1,1 1 1,-1-1 0,2 0-1,-1 0 1,1-1 0,0 1-1,0-1 1,0 0 0,1 0-1,0 0 1,0 0-1,2 1 135,-2-3-80,-1 0-1,1-1 1,0 1-1,0-1 0,0 0 1,0 0-1,0 0 1,0-1-1,0 0 0,0 0 1,1 0-1,-1-1 1,0 0-1,1 0 0,-1 0 1,0 0-1,1-1 1,-1 0-1,0 0 0,0-1 1,0 1-1,0-1 1,0 0-1,0 0 0,4-3 81,-3 1-67,0 0-1,-1 0 1,1-1-1,-1 1 1,0-1-1,-1 0 1,1-1-1,-1 1 1,0-1-1,0 0 1,-1 0-1,0 0 1,0 0-1,0 0 1,-1-1-1,1 0 1,-2 1-1,1-1 1,-1 0-1,0 0 68,0-6-181,-1 1 0,0-1 1,-1 1-1,0 0 0,-1-1 0,0 1 0,-1 0 181,-8-27-2352,-9-19 2352,9 29-1139,-29-74-2381,-10-11 1275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1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1573 13440,'-2'0'353,"0"0"0,0-1-1,1 1 1,-1-1 0,0 1 0,0-1 0,1 0 0,-1 0 0,0 0 0,1 0 0,-1 0 0,1 0 0,-1 0 0,1 0 0,0-1 0,-1 1 0,1-1 0,-1 0-353,-1-4 191,0 1 0,1-1 0,-1 0 0,1 0 0,0-2-191,1 6-29,-11-39 89,1-2-1,2 1 1,3-1-1,0-10-59,1-29-158,4-67 158,3 94-201,3 0-1,2 0 1,2 0 0,3 1-1,2 0 1,3 1-1,1 1 1,4 0-1,1 2 1,2 0 0,3 2-1,1 1 1,10-8 201,-24 35-117,94-117-548,-85 109 554,2 2 0,0 1 0,25-17 111,-41 35-7,0 1 1,1 0-1,-1 1 0,1 0 0,0 1 1,0 0-1,1 1 0,-1 0 0,1 0 1,0 2-1,0-1 0,-1 2 0,1-1 1,0 2-1,2-1 7,23 4-18,-1 2 1,0 1 0,0 1-1,7 5 18,82 29-20,-2 5 0,12 13 20,70 28-56,98 27-8199,137 25 8255,-233-86-1120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3:24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1215 662 15616,'-26'7'1742,"12"-4"-873,1 0 0,-1 0-1,0-2 1,0 1-1,0-2 1,-11 0-869,1-1 274,-29-1-243,1 2 0,-26 5-31,43 1-83,0 2 0,1 1 0,1 2 0,-1 1 0,2 2 0,-11 6 83,-60 35-104,-23 21 104,51-31-22,24-14-8,1 3 1,-27 24 29,61-45-169,0 1-1,2 0 1,0 2-1,0-1 1,2 2-1,0 0 1,0 0-1,2 1 1,-3 7 169,11-21-77,0 0 1,0 1-1,1-1 0,-1 1 0,1-1 0,0 1 1,0-1-1,1 1 0,-1 0 0,1 0 1,0-1-1,0 1 0,1 0 0,0-1 1,-1 1-1,2-1 0,-1 1 0,1 1 77,1 0-99,0-1 0,0 0 0,1 0-1,0 0 1,0 0 0,0-1 0,0 1-1,1-1 1,-1 0 0,1 0 0,0-1-1,1 1 1,2 0 99,13 7-177,0-1 0,0-1 0,1-1 0,0-1 0,1-1 0,-1-1 0,1-1-1,22 1 178,10-1-126,1-3-1,0-3 0,6-2 127,8-3-122,0-3 0,-1-3 0,23-10 122,-49 11-57,-1-2 0,0-3 0,-1 0 0,-1-3 0,32-22 57,-62 36 145,-1 0-1,0-1 1,0 0-1,-1-1 1,0 0-1,0 0 1,-1 0-1,0-1 1,2-5-145,-6 9 194,0 0 1,-1-1-1,1 1 1,-1-1-1,0 0 0,-1 0 1,0 0-1,0 0 1,0 0-1,0 0 0,-1 0 1,0 0-1,0 0 0,-1 0 1,0 0-1,0 0 1,0 0-1,-1-1-194,-4-11 217,-1 1 0,-1 0-1,0 0 1,-1 1 0,0 0 0,-2 0 0,0 1-1,0 1 1,-13-13-217,-21-16 270,-1 1 0,-14-8-270,55 47 26,-62-51 312,-3 3 0,-2 4 0,-35-17-338,96 58 20,1 1-1,-1 1 1,0-1 0,0 2 0,0-1 0,-1 1 0,1 1 0,-2 0-20,9 2-28,0 0 0,0 0 0,0 0 0,0 0 1,0 1-1,1-1 0,-1 1 0,0 0 0,0 0 0,0 1 0,1-1 0,-1 1 0,0 0 0,1 0 0,0 0 0,-1 0 0,1 1 0,0-1 0,0 1 1,0 0-1,1-1 0,-1 2 0,1-1 0,-1 0 0,1 1 28,-8 14-147,1 1-1,1 0 1,1 1 0,0 0-1,2 0 1,0 1 0,1-1-1,0 15 148,-10 104-725,7 0 0,9 118 725,5-110-814,9 28 814,-6-109-438,2 0 0,3-1 0,19 52 438,-30-106-64,21 51-407,-24-58 456,1-1-1,0 1 1,1-1-1,-1 1 1,1-1-1,-1 0 1,1 0-1,0 0 1,0 0-1,0-1 1,0 1-1,1-1 1,2 2 15,-5-4 13,0 1 0,0-1 0,0 0 0,0 1 1,1-1-1,-1 0 0,0 0 0,0 0 0,0 0 0,0 0 1,1 0-1,-1 0 0,0 0 0,0 0 0,0-1 0,0 1 0,0 0 1,0-1-1,0 1 0,1-1 0,-1 1 0,0-1 0,0 0 1,-1 1-1,1-1 0,1 0-13,21-27 287,-2-6-55,-2 0-1,-1-1 1,2-9-232,-6 12 94,229-565-419,-92 217-5781,-88 224 4063,68-189-874,-22-3 1349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14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4685 5888,'-2'3'526,"1"-1"0,-1 0 0,1 1 1,0-1-1,0 1 0,0-1 0,0 1 0,1 0 1,-1-1-1,1 1 0,-1 0 0,1 1-526,-2 8 466,1-11-447,1-1-1,0 1 1,-1-1 0,1 1 0,0 0 0,0-1-1,0 1 1,-1 0 0,1-1 0,0 1 0,0 0 0,0-1-1,0 1 1,0 0 0,0-1 0,0 1 0,1 0 0,-1-1-1,0 1 1,0 0 0,0-1 0,1 1 0,-1 0 0,0-1-1,1 1 1,-1-1 0,0 1 0,1-1 0,-1 1-1,1-1 1,-1 1 0,1-1 0,-1 1 0,1-1 0,-1 0-1,1 1 1,-1-1 0,1 0 0,0 1 0,-1-1 0,1 0-19,3 3-2,8 5 14,-10 7 1743,2-17-1378,-4 2-371,1-1-1,-1 1 1,0 0-1,0-1 1,1 1-1,-1 0 1,0 0 0,1-1-1,-1 1 1,0 0-1,1 0 1,-1 0-1,0-1 1,1 1-1,-1 0 1,0 0-1,1 0 1,-1 0 0,1 0-1,-1 0 1,0 0-1,1 0 1,-1 0-1,1 0 1,-1 0-1,0 0 1,1 0 0,-1 0-1,1 0 1,-1 0-1,0 0-5,1 0 59,12 0 293,77-4 448,-89 4-704,7 3 660,-8-3-736,0 0-1,1 0 0,-1 0 0,0 0 0,1 0 1,-1 0-1,0 0 0,1 0 0,-1 0 1,0 0-1,1 0 0,-1 0 0,0 0 0,1 1 1,-1-1-1,0 0 0,0 0 0,1 0 1,-1 0-1,0 1 0,1-1 0,-1 0 0,0 0 1,0 1-1,0-1 0,1 0 0,-1 0 1,0 1-1,0-1 0,0 0 0,0 1 0,1-1 1,-1 0-1,0 0 0,0 1-19,0 0 37,1-1-10,8 0-107,-8 0 16,-1 1 6,0 0 0,0 1-1,1-1 1,-1 0 0,0 0 0,0 0 0,1 1-1,-1-1 1,1 0 0,-1 0 0,1 0-1,-1 0 59,23 8 918,-23-8-1228,5 5 742,-4-6-458,0-1-30,1 1 1,0 0 0,-1 0-1,1 0 1,-1 0-1,1 0 1,-1 1 0,1-1-1,-1 0 1,1 1-1,-1-1 1,2 1 55,0 0 174,1 0-235,0 0 1,0-1-1,1 1 0,-1-1 0,0 0 1,0 0-1,0-1 0,5 0 61,5 0-85,61 7 59,-46-6 42,1-1 0,-1-1 0,0-2 0,0 0 0,0-3 0,-1 0 0,0-2 0,18-7-16,96-46 214,3-2 126,29-22-340,-128 60-3,-1-2 0,-1-2 0,-2-1 0,-1-3-1,25-26 4,52-62 12,184-179 104,-196 198-174,-6-4-1,80-111 59,-12 12 245,24-8-245,284-361-245,-389 471 510,74-65-265,-22 26-25,-70 70-46,38-41 19,-20 13 87,4 4 0,44-33-35,137-88-13,-114 95-44,21-30 57,-130 109 20,3 3 0,1 2 0,46-24-20,179-88-44,-32 18 28,-113 56 31,4 6-1,2 6 0,4 5-14,261-107-5,-341 140-17,1 4 1,2 2 0,0 3 0,29-3 21,54-3 26,70 1-26,-66 17 33,-33 3-189,-44 1 564,1 4 0,36 7-408,-89-7 188,0 1-1,0 1 0,-1 1 1,1 1-1,-1 1 0,0 1 1,-1 1-1,8 5-187,112 65 793,130 67-71,-114-58-527,-85-46 20,49 21-215,-93-50 0,3 2 0,0-2 0,23 6 0,-34-12 79,1 1-1,-1 1 0,12 7-78,-32-15-32,1-1 0,-1 1-1,1 0 1,-1 0 0,0 0 0,0 0-1,1-1 1,-1 1 0,0 1 0,0-1-1,0 0 1,0 0 0,0 0 0,0 1-1,-1-1 1,1 0 0,0 1 32,3 5-999,-2-5 1006,1 6-6563,-3-3 5874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15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17 326 5120,'0'1'266,"0"-1"0,0 1 0,0 0 0,0 0-1,-1 0 1,1 0 0,0 0 0,-1 0 0,1 0 0,0 0 0,-1 0 0,1 0 0,-1-1 0,1 1 0,-1 0 0,0 0-1,1-1 1,-1 1 0,0 0 0,1-1 0,-1 1 0,0-1 0,0 1-266,-4 3 2204,5-3-2132,0-1 0,0 0 1,0 0-1,0 0 1,0 1-1,0-1 0,0 0 1,0 0-1,0 0 0,0 0 1,0 1-1,0-1 1,0 0-1,0 0 0,0 0 1,0 0-1,0 1 1,0-1-1,0 0 0,0 0 1,0 0-1,1 0 0,-1 0 1,0 1-1,0-1 1,0 0-1,0 0 0,0 0 1,1 0-1,-1 0 1,0 0-1,0 0 0,0 0 1,0 0-1,0 1 0,1-1 1,-1 0-1,0 0 1,0 0-1,0 0 0,1 0 1,-1 0-1,0 0 1,0 0-1,0 0 0,0 0 1,1 0-1,-1 0 0,0-1 1,0 1-1,0 0 1,0 0-1,1 0 0,-1 0 1,0 0-1,0 0-72,15 0-891,-13 0 1168,394-9 417,-308 7 42,17-5-736,-96 6-57,20-3 18,-28 4 81,-1 0 0,1-1 1,0 1-1,0 0 0,-1-1 1,1 1-1,0 0 0,-1-1 1,1 1-1,0-1 0,-1 1 1,1-1-1,-1 1 0,1-1 0,-1 1 1,1-1-1,-1 0 0,1 1 1,-1-1-1,1 0 0,-1 0 1,0 1-1,1-1 0,-1 0 1,0 0-1,0 1 0,0-1 0,0 0 1,0 0-1,1 0-42,-2-23-229,2-1-1,1 1 1,0 0 0,2 0-1,1 0 1,4-11 229,0 7-946,-6 15-936,1 1 0,0 0 0,1-1-1,1 2 1,4-9 1882,11-4-3237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1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3519 718 6656,'-1'2'209,"0"-1"1,1 1-1,-1-1 1,0 1 0,0-1-1,-1 1 1,1-1-1,0 0 1,0 0-1,-1 1 1,1-1-1,-1 0 1,1 0-1,-1 0 1,1-1-1,-1 1 1,1 0 0,-1 0-1,0-1 1,0 1-1,1-1-209,-2 1 310,0 0 0,1 0 0,-1 0-1,1 0 1,0 1 0,-1-1 0,1 1 0,0-1-1,0 1 1,-1 1-310,-7 6 597,0-1 0,0 0 0,0 0 0,-1-1 0,-11 6-597,8-5 360,0 0-1,1 1 1,-10 9-360,-19 18 475,-1-2 0,-1-2 0,-9 3-475,-45 22 970,-3-4-970,31-21 418,-2-2 1,-1-4 0,-1-4-1,-7-1-418,-57 9 188,-32-2-188,-62 11 111,-300 52 52,469-82-155,-127 24 4,-165 20 2,245-42-190,-106-4 176,182-8-26,0-1 0,0-2 0,0-1 0,1-2 0,0-1 0,0-2 0,1-1 0,-18-9 26,37 13-41,0 0 0,1 0-1,0-2 1,0 1 0,1-2-1,0 1 1,1-1 0,0-1 0,0 0-1,-1-4 42,-2-3-85,2 0 0,1-1 0,0 0 1,1 0-1,1-1 0,-4-17 85,-2-7-115,3-1 0,1-1 0,3 0 0,1 0-1,2-1 1,3 0 0,3-38 115,3 55-68,0 1-1,2 1 0,1-1 0,2 1 1,1 0-1,0 1 0,2 1 1,2 0-1,11-17 69,3 1-36,1 1-1,3 2 1,1 1 0,1 2-1,10-6 37,-16 18-43,1 0 0,1 3 0,1 0 0,1 2 0,1 1 0,9-2 43,10-1-27,2 2-1,0 3 0,45-8 28,-4 6 91,0 5-1,1 4 1,63 4-91,206 7 224,52 20-224,-257-8 37,199 23 379,-330-31-329,-1 2 0,1 0-1,-2 2 1,8 4-87,46 16 256,51 13 1072,102 50-1328,-204-78 64,0 2 0,0 0 0,-2 2 0,0 2 0,12 12-64,-37-30 47,0 0 0,-1 1 0,1 0 1,-1-1-1,0 1 0,0 1 0,0-1 0,-1 0 0,1 1 1,-1-1-1,0 1 0,0 0 0,-1 0 0,0 0 0,1-1 0,-1 4-47,-1 1 147,0 0-1,0 1 1,-1-1-1,0 0 0,-1 0 1,0 0-1,0 0 0,-2 5-146,-4 10 104,0 0-1,-2 0 1,-1 0-1,-1-1 1,-3 5-104,-33 58-1859,30-50 76,-1-1 1,-9 9 1782,-11 12-678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1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1634 5632,'-1'3'293,"1"0"0,0 0 0,-1 0 0,0 0 0,1 0 0,-1 0 0,0 0 0,-1 0 0,1-1 0,0 1 0,-1 0 0,0-1 0,1 1 0,-1-1 0,0 0 0,-2 3-293,3-1 774,9-2-693,11-2-417,-18 0 409,631 0 1873,-325-11-1743,253 22 880,-392-7-699,3 7-384,247 14 2079,-294-12-1789,88 6-9,-41-4-180,45-1 11,-17 1 166,-60-1 73,-61-5 188,50-2-539,80-5 4,96 0 3,-199-6-23,93-16 16,9-8-162,153-26 399,-258 34-362,-2-4-1,50-22 126,249-106 197,-243 83-255,17-18 58,-89 38-509,17-15 509,73-44 322,-48 47-66,93-30-256,-42 19-75,115-57-485,126-85 560,-327 158-287,23-22 287,-34 21 762,62-31-762,-71 50 188,27-14-360,56-43 172,-73 40-133,-77 53 210,-1-1 0,1 2 0,0-1 0,0 0 0,-1 1 1,1 0-1,0-1 0,0 2 0,1-1 0,-1 0 0,0 1 0,0 0 0,2 0-77,-6 0 96,0 0-218,0 0-492,-1 0-884,-42-6-7931,-4 0 5941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1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11264,'0'13'3674,"0"-10"-2239,0-3-779,0 0-320,0 0-214,0 0 12,0 0-38,0 0-54,7-11 321,26-11-532,2 1-1,0 2 0,1 1 1,1 2-1,31-9 170,-56 20 151,1 1-1,-1 1 0,1 0 1,1 0-151,-11 2 101,1 1-1,-1 0 1,0 0 0,1 0 0,-1 0 0,1 0-1,-1 1 1,0-1 0,1 1 0,-1 0 0,0 0-1,1 0 1,-1 0 0,0 1 0,0 0-1,0-1 1,0 1 0,0 0-101,1 2 219,1 1 1,-1-1-1,0 1 0,0 0 1,-1 0-1,1 0 0,-1 0 1,0 0-1,0 1 0,-1-1 1,0 1-1,0 0 1,0 0-1,-1 0-219,1 5 147,0 0 0,-1 0 0,0 0 1,-1 0-1,0 0 0,-1 0 0,-1 6-147,-6 19-1256,1-13-3669,7-23 4813,-1 0-1,1 0 1,0 1-1,0-1 1,0 0-1,0 0 1,0 1-1,0-1 1,0 0-1,0 0 1,0 1-1,0-1 1,0 0-1,0 0 1,0 1-1,0-1 1,0 0-1,0 0 1,0 1-1,0-1 1,0 0-1,0 0 1,0 1-1,0-1 1,1 0-1,-1 0 1,0 1-1,0-1 1,0 0-1,0 0 1,1 0-1,-1 1 1,0-1-1,0 0 1,0 0-1,1 0 1,-1 0 0,0 0-1,0 1 1,1-1-1,-1 0 1,0 0-1,0 0 1,1 0-1,-1 0 1,0 0-1,0 0 1,1 0-1,-1 0 1,0 0-1,0 0 1,1 0-1,-1 0 1,0 0 112,16-9-1200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2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1978 981 6400,'9'11'2170,"-5"-5"-939,-11 4 2530,6-9-3552,0 0-1,0 0 1,1 1 0,-1-1-1,0 0 1,1 1-1,-1-1 1,1 1-1,0-1 1,-1 1-1,1-1 1,0 0 0,0 1-1,0-1 1,0 1-1,0-1 1,0 1-1,0-1 1,1 1-209,-3 20 1061,-3-11-647,-1 1 1,0-1-1,-1 0 1,0 0-1,-1-1 0,-6 7-414,-56 56 1103,45-51-1065,0-2-1,-1-2 0,-1 0 1,0-1-1,-2-2 0,0-1 1,0-1-1,-1-2 0,-4 0-37,-16 3-89,-1-3 0,-16 1 89,3-1-30,11-3 21,-1-2-1,0-3 0,1-2 1,-1-2-1,0-3 1,-8-3 9,-16-5-74,0-4 1,1-3 0,-65-26 73,111 33-32,0 0 1,2-2-1,-1-2 1,2 0-1,0-2 0,1-1 1,1-1-1,1-1 0,1-1 1,1-2-1,0 0 1,2-1-1,1-1 0,-12-23 32,-14-33-141,5-2 0,-14-42 141,47 105-27,0 0 0,1 0 0,1-1 1,-2-18 26,7 27-26,-1 0 1,2 0 0,0 0-1,0 0 1,1-1 0,1 1 0,0 0-1,4-10 26,2-2-24,1 1 0,1 0 0,2 0 0,0 1 0,1 1 0,1 0 0,2 1 0,0 0 0,1 2 0,1 0 0,0 0 0,2 2 0,0 0 0,1 2 0,0 0 0,23-11 24,-12 8 17,0 1-1,2 2 1,0 2 0,0 0-1,2 3 1,-1 1-1,1 1 1,0 2-1,0 2 1,6 1-17,32 0 114,0 4 1,0 4-1,23 5-114,-62-4 121,-1 0-1,-1 3 0,1 0 1,-2 2-1,1 2 1,-1 1-1,-1 1 0,5 5-120,20 19 486,-2 2-1,-2 2 0,37 40-485,-20-19 353,77 77 116,-128-122-333,-2 1 0,0 0 0,-1 1 0,3 8-136,-10-15 45,-1 1 1,0 0 0,-1 0-1,-1 0 1,0 1 0,-1-1 0,0 8-46,3 19-162,9 67 763,-14-92-1360,-2-1 1,0 1-1,-1 0 0,0-1 0,-3 11 759,-8 32-12997,6-33 8256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5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3072,'1'-1'2847,"5"-3"11771,-3 3-13428,-2 1-3942,1 0 2814,0 1-1,0 0 0,0-1 1,0 1-1,0 0 1,-1 0-1,1 0 0,0 0 1,-1 0-1,1 0 0,-1 0 1,1 1-1,-1-1 0,1 2-61,22 25 522,-19-22-436,20 24 253,1-1-1,2-2 1,0 0 0,26 17-339,4-1 527,38 40-527,-67-55 117,-2 2 1,-1 0 0,22 33-118,-22-24 21,34 50 22,4-1-1,25 19-42,-34-50 0,2-2 0,2-3 0,44 27 0,-47-36 51,-1 3 0,39 43-51,4 14 22,18 19 71,5-4 0,21 7-93,-78-74 61,7 5 134,43 45-195,-18 2 214,3 15-214,43 46 208,-99-118-99,2-3 0,25 18-109,-57-51 9,165 137 46,-126-100-20,-3 2-1,11 16-34,-13-10 52,67 77-13,26 16-39,-98-107 20,2-2 0,2-2 0,2-3 1,0-1-1,26 11-20,307 162-117,-258-141-251,76 25 368,-67-32-288,-74-29 263,-20-9-4532,-20-17-2982,2-5 4542,-16 1 2723,23-4-643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6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10496,'0'16'2828,"0"-10"-1123,0-9 1249,1 3-2930,1 0 0,-1 0 0,0 0 0,0 1 0,0-1 0,0 0 0,0 0 0,0 1 0,0-1 0,0 1 0,0-1 0,0 1 0,0-1 0,0 1 0,0-1 0,1 2-24,12 9-104,1-1-1,0 0 0,1-1 0,9 4 105,24 14-157,-34-19 201,-1 1 0,1-2 0,0 0-1,1-1 1,0 0 0,0-2 0,0 1-1,0-2 1,1 0 0,15 0-44,-28-4 19,0 0 0,0 1 0,0-1 0,0-1 1,0 1-1,-1-1 0,1 1 0,0-1 0,-1 0 0,1 0 0,-1-1 1,0 1-1,0-1 0,0 1 0,1-2-19,11-10-138,-1-1-1,6-9 139,-12 13-240,34-42 296,-3-2-1,-3-1 0,6-16-55,-9 32 277,-31 37-1422,1-2-7535,-1 4 8409,3 0-2699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9984,'1'11'1393,"-1"-7"-894,1 0 0,-1 0 0,0 0 0,-1 0 0,1-1 0,-1 1 0,1 0 0,-1 0 0,0 0 1,-1 2-500,1-6 53,1 1 1,0 0 0,-1 0 0,1-1 0,0 1 0,0 0 0,0 0 0,0-1 0,-1 1 0,1 0 0,0 0 0,0-1 0,1 1 0,-1 0 0,0 0 0,0-1 0,0 1 0,0 0 0,1 0 0,-1-1 0,0 1 0,1 0 0,-1-1 0,0 1 0,1 0 0,-1-1 0,1 1-1,-1 0 1,1-1 0,0 1 0,-1-1 0,1 1 0,-1-1 0,1 0 0,0 1 0,-1-1 0,1 0 0,0 1-54,5 3 520,-3-2-503,-1-1 0,1 0 1,0 0-1,0-1 0,0 1 0,0-1 0,0 1 0,0-1 0,0 0 1,0 0-1,0 0 0,0 0 0,0-1 0,0 1-17,10-1-27,94-3-266,43-10 293,-90 8-27,-10-1 216,22-7-189,29-5 62,-30 13 115,-41 5-4204,-36-3-1415,0-1 4825,-15-1-620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18434 1 7936,'-6'0'434,"1"0"1,-1 0-1,1 1 1,-1 0 0,0 0-1,1 0 1,0 1-1,-1 0 1,-3 2-435,0 1-23,0 0 0,1 1-1,-1 0 1,-6 8 23,-28 22 1174,-2-2 0,-43 26-1174,56-42 872,-1 0-1,-1-2 1,0-2 0,-35 10-872,44-17 218,1 2-1,0 0 1,1 2 0,0 0 0,0 2-1,-18 13-217,-16 30 11,49-49-4,1 0 0,0 1 0,0 0 0,-4 7-7,-14 18 9,-35 30 114,-2-2 0,-31 20-123,-144 104 364,171-136-318,-230 153 169,89-66 178,-251 164 151,113-78-346,-452 306 308,469-322-62,52-34-130,-553 359-26,95-89-48,-55-27 688,221-158-296,354-163-411,-594 244 563,109-77-190,583-219-505,-684 221 444,323-129 134,-342 44-667,292-89 68,269-47-51,-408 49 223,0-26-102,-118 13-52,-305 68-141,355-44 19,-203 32 135,503-54 15,-56 35-114,-61 26 43,447-109-107,2 4 0,-11 11 64,73-35-746,33-11 420,1 1 0,0 0 0,-1 0 0,1 0 1,0 0-1,0 1 0,0 0 0,1 1 0,-1-1 0,-1 2 326,7-4-2821,0-1-422,0 0-197,0 0-192,0-2 235,5-8 1408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28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3235 863 8960,'-1'3'828,"0"1"-224,0-1 1,-1 1 0,1-1-1,-1 0 1,0 1 0,0-1-1,0 0 1,0 0 0,0 0-1,-3 2-604,-13 15 2187,16-17-2147,1-1 1,-1 0-1,0 1 0,0-1 1,0 0-1,0 0 0,-1 0 1,1 0-1,-1-1 0,1 1 1,-1 0-1,1-1 0,-1 0 0,0 0 1,0 0-1,-1 1-40,-17 2-231,1-1-1,-1-1 1,0 0 0,-2-2 231,-40 4 216,-33 11 1579,-36 12-1795,63-12 151,-23 4-6,-310 71 569,274-60-721,-1-5 1,-1-6-1,-1-6 0,-55-5 7,-411-12-128,244-27 7,267 18 78,0-3 0,2-4 0,-5-6 43,74 21-26,-1 0 0,0-1 1,1-1-1,1-1 0,-1 0 1,1-1-1,0-1 0,-3-3 26,12 9-40,0-1 0,0 0 0,1 0-1,-1 0 1,1-1 0,0 0 0,1 0-1,-1 0 1,1 0 0,0 0 0,1 0-1,0-1 1,0 1 0,0-1 0,1 0-1,-1 0 1,2 1 0,-1-1 0,1 0-1,0 0 1,1-1 40,2-17-68,1 1 1,1 0-1,1 0 1,1 1-1,1 0 0,1 0 1,2 1-1,1-2 68,6-9-259,2 1-1,1 0 1,2 2-1,23-25 260,-13 22 70,2 2-1,0 1 1,2 2-1,2 1 0,0 3 1,1 1-1,2 1 1,16-4-70,85-31-428,127-31 428,-270 88 0,147-39 441,1 7 0,1 6 0,123-3-441,-188 24 328,0 4 0,1 4-328,167 16 455,-24-1-227,-109-11-35,0 5 1,-2 4 0,103 30-194,-185-36 79,94 27 145,-105-29 1,-1 1 1,0 2 0,0 0-1,2 3-225,-21-11 107,-1-1 1,0 0-1,0 1 0,0 0 0,0 0 0,0 0 1,-1 0-1,1 0 0,-1 0 0,0 1 0,0-1 0,0 1 1,0-1-1,-1 1 0,1 0 0,-1 0 0,1 2-107,0 7 163,-1-1 0,0 1 1,0-1-1,-2 11-163,1-5 69,-4 174 433,0-149-361,-2 0-1,-1 0 0,-6 15-140,9-43-36,-1 5-336,0-1-1,-1 0 0,-1 0 0,-1 0 1,0-1-1,-5 5 373,12-22-275,0 1 0,0-1 0,-1 1 0,1-1 0,-1 1 0,1-1 0,-1 0 0,0 0 0,1 0 0,-1 0 0,0 0 0,0 0 0,0 0 0,0 0 0,1-1 0,-1 1 0,0-1 0,0 0 0,0 1-1,0-1 1,0 0 0,-2 0 275,-4-1-544,-1 0 0,1 0 0,0-1-1,-7-2 545,11 3-76,-58-18-974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31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36 2432,'-32'-9'1840,"30"9"-1061,2 0 148,0 0 113,0 0-58,0 0-54,0 0-144,0 0-155,0 0-272,0 0-154,0 0-75,0 0-48,0 0 32,0 0 112,0 0 133,0 0 139,0 0-16,0 0-357,0 0-160,0 0 138,12-6 283,25 4-361,24-4-23,-23 2 153,25 0-153,23 2 37,-25 0 598,24 3-635,-76 0 216,-1 1 1,1-1 0,-1 2-1,0-1 1,0 1-1,0 0 1,-1 1-1,1-1 1,-1 2-1,1-1 1,-1 1-1,-1 0 1,1 0 0,-1 1-1,5 6-216,11 12 773,-1 2-1,-1 1 0,8 16-772,12 15 648,-23-35-379,158 225 1126,137 285-316,65 100-35,-275-473-164,-7 4 0,35 94-880,-41-80 426,-39-82 846,-4 2 0,9 36-1272,-32-51 535,-14-48-558,11 29 23,32 88 4,-28-77 93,31 67-97,-26-87 83,31 45-83,-5-11 131,193 398 31,-190-367-122,117 281-35,-84-184-271,133 260-81,21-61-404,-236-400 729,56 78-357,4-2 1,71 74 378,-45-70-283,3-4 1,60 41 282,-85-77-50,2-4 1,2-2 0,3-5 0,1-2 0,40 12 49,195 95-89,-304-144 82,256 119-89,513 183 118,-644-263-102,-62-23 85,17 6 55,176 59-125,-183-60 144,25 3-79,-32-11 27,44 20-27,11 8-106,-48-18 132,23 14-26,40 17 8,3-5 0,124 26-8,-89-23-50,-122-36 63,408 146 163,-269-93-107,-154-52-112,16 5-36,-48-21 70,-14-5-159,1-1 0,-1 0 0,1 1 0,0-1 0,-1 0 0,1-1 1,0 1 167,-3 9-3585,-3-6-1780,-9 1 3718,-10 1 783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31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6 400 12032,'0'7'1243,"0"-6"-976,1 1 0,-1-1 0,0 1 1,0-1-1,0 1 0,0-1 0,0 0 1,0 1-1,-1-1 0,1 1 0,0-1 0,-1 0 1,1 1-1,-1-1 0,1 1 0,-1-1 1,0 0-1,0 1-267,0-1 261,1-1-416,0 0-117,0 1 118,0 2 79,0-2 128,0-1 113,0 0 31,24 0-282,48 3 1105,9 4-1020,36 2 36,116-3 476,-232-6-515,1 0 0,-1 0-1,0-1 1,0 1 0,1 0 0,-1-1 0,0 1 0,0-1 0,0 1 0,0-1 0,0 0 0,0 1-1,1-1 1,-2 0 0,1 0 0,0 0 0,0 0 0,0 0 0,0 0 0,0 0 0,-1 0 0,1 0-1,-1 0 1,1 0 0,-1 0 0,1-1 0,-1 1 0,1 0 0,-1 0 0,0-1 0,0 1 0,0-1 3,2-7-13,-1 0 1,-1 0 0,0 0 0,0-4 12,0 3 14,-1-37-60,3-1 0,2 1 0,8-36 46,-8 59-618,11-41-1544,1 26-3538,-4 25 3871,4 3 853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4:33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3363 1010 10112,'0'0'100,"0"0"1,0 0 0,0 0 0,0 0-1,0 0 1,-1 0 0,1 0-1,0 0 1,0 0 0,0 0-1,0 0 1,0 0 0,0 0 0,-1 0-1,1 0 1,0 1 0,0-1-1,0 0 1,0 0 0,0 0-1,0 0 1,0 0 0,0 0 0,-1 0-1,1 1 1,0-1 0,0 0-1,0 0 1,0 0 0,0 0 0,0 0-1,0 1 1,0-1 0,0 0-1,0 0 1,0 0 0,0 0-1,0 1 1,0-1 0,0 0 0,0 0-1,0 0 1,0 0 0,0 0-1,0 1 1,0-1 0,1 0 0,-1 0-1,0 0 1,0 0 0,0 0-101,-2 0 149,1 0 182,-22 10 874,-81-11-1696,-27 0 1691,-39 9-1200,19-1 1467,-42-8-1467,68 0 138,-869-10 524,731 15-89,-77-1-39,218-6-431,-91-17-103,158 12-19,0-2 0,0-3 0,-18-8 19,52 14-7,0-1 1,1-1-1,0 0 1,1-2-1,0 0 1,1-1-1,0-1 1,1 0-1,1-2 1,-2-1 6,9 6-15,1-1 0,-1 1 0,2-1 1,0-1-1,0 1 0,1-1 0,1 0 0,0-1 1,0 1-1,1-1 0,1 0 0,0 0 0,1 0 1,0 0-1,1-1 0,1 1 0,0-1 1,0 1-1,2 0 0,-1 0 0,2-1 0,0-1 15,2-4-21,1 0-1,1 0 0,5-11 22,-7 21-10,-1 0-1,1 1 1,1 0-1,0 0 1,0 1-1,0-1 1,1 1-1,3-2 11,17-13 5,1 2-1,0 1 1,1 2 0,1 0-1,1 2 1,0 2-1,1 0 1,11-1-5,47-11 75,2 4 0,39-2-75,618-67 245,-467 60-201,72-6 35,-217 28 267,80 7-346,-143 5 247,0 3 0,0 4-1,-1 3 1,41 15-247,-84-20 140,-1 1 0,-1 1 0,0 2 0,0 1 0,-1 1 0,-1 2 0,20 15-140,-31-19 87,1 0 0,-2 1 0,0 1-1,-1 0 1,0 1 0,-1 0 0,-1 1-1,-1 0 1,0 1 0,-1 0 0,-1 0-1,2 9-86,3 12 240,-3 0 0,-1 0 0,-1 1 0,-3 0 0,-1 0 0,-2 0 0,-3 32-240,-1-53-9,-1 1-1,-1-1 1,0 0-1,-2 0 1,0-1-1,-1 1 1,-1-1-1,0-1 1,-11 16 9,18-32-193,-1 1 0,0 0 0,1 0 1,-1-1-1,0 1 0,0-1 0,0 1 0,0-1 0,0 0 1,0 0-1,-1 0 0,1 0 0,0 0 0,-1-1 1,1 1-1,0-1 0,-2 1 193,-45 2-4484,37-3 2859,-60 1-5516,-1-1 2475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59.56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1140.82813"/>
      <inkml:brushProperty name="anchorY" value="-54136.4375"/>
      <inkml:brushProperty name="scaleFactor" value="0.5"/>
    </inkml:brush>
  </inkml:definitions>
  <inkml:trace contextRef="#ctx0" brushRef="#br0">2078 1277 7040,'0'0'0,"-3"3"3200,-3 4-2166,-2 1 844,-3 0-486,-4 1 64,-4 3-353,-6 3-89,-12 12 42,-6 5-448,-5 4 122,-1 0-95,1 1-214,0-4 22,2-1-246,-1-4 97,3-2-156,1-3 38,1-4-128,1-2 70,2-5-102,-1-2-11,0-4 38,-5-3-54,-3-4 16,-5-5-5,-7-5 0,-6-5 0,-4-6 0,-4-4 75,-1-3 16,0-1 37,2 0-80,1 2-48,3 0 48,2 2 16,1 2-118,1-1-36,4-1-33,2-3 0,6-2-79,5-5-17,6-4-112,8-5-10,7-4-43,9-4 80,6-1 123,9-2 5,6-3 10,9 0 156,7-2-230,9 2 149,8 0-48,7 1 86,7 0-59,5 2 59,2 0 58,3 1 59,1 3-123,1 1 43,4 4 22,1 3-12,4 5 6,4 2 75,3 5-59,1 3-16,-3 4 43,-2 3-54,-3 5 16,-4 5 70,-2 6 16,-1 5 37,-2 7-6,1 6 6,0 9 150,1 6 68,2 7-159,-2 6 96,-1 2-145,-4 3 113,-3 2-112,-6-1 31,-5 0-47,-6 0 10,-4-2-5,-5 2 75,-3 1-59,-4 3 21,-3 0-42,-4 2 85,-3 2-64,-4 0 21,-3 0-42,-4 0 85,-4-3 11,-4-2 37,-3-5-80,-2-4 64,-3-4-22,0-3-106,-1-3-80,1-2 16,0-4-53,0-2 10,4-5-527,0-3 36,2-4-2767,2-3-432,1-2 2266,4-7 289,1 1-7154,0-1-1015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4.67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8065.60938"/>
      <inkml:brushProperty name="anchorY" value="-51488.90625"/>
      <inkml:brushProperty name="scaleFactor" value="0.5"/>
    </inkml:brush>
  </inkml:definitions>
  <inkml:trace contextRef="#ctx0" brushRef="#br0">2588 952 5376,'0'0'0,"-5"4"2560,-3 4-1830,0 0 673,-2-1-379,1 0 80,-1 0-171,0-2 86,-3 2 117,0-1-448,0 0-11,0 0-53,-1-1-272,0 1 69,-3 2-223,-1-1-22,-2 1-80,-3-1 10,-3 1-10,-3-1 38,-7 1-86,-4 1-48,-7 0 48,-4 0-59,-6 1 16,-2 1 70,-3-2-59,-1-1-16,1-2 43,-1-2 21,0-2-43,-3 0-21,-4-3 43,-6 0-54,-5-2 16,-3 0-5,-3-2 0,2 0 0,1-1 0,4 1 75,2 1-59,2 2 96,0 1-176,-1 0-21,-1 1-38,1-1 112,2-1-37,2-1 54,6-2-124,6-2 38,7-1 59,8 0-22,6 1-63,7-1 20,7-1-47,6 0 10,4-1-229,4-3-85,4-3 122,3-5 97,4-6-65,4-6 70,3-6-54,4-4 17,6-6-6,6-2 74,5-3 54,7-1-48,5-1 59,7 0 96,5 2-102,6 0 75,1 2-21,1 1 5,0 4 0,-3 1 0,-4 4 74,-2 3-20,-3 4 10,-2 5 0,0 5 0,0 4 74,2 4-132,5 5 42,4 4 21,6 4-10,3 3 5,2 3 74,2 5-58,-1 2-16,-1 3 43,-1 2 21,-1 3-117,-2 0 37,0 0 96,0 0 5,-2-1-32,-1 0 54,-2-1-91,-1 1 101,-3 1-31,-1 2 47,-4 0-10,-4 1 5,-4 1-75,-4 0 59,-4 1-21,-3 1 42,-3-1-85,-4-2-48,-1-1 48,-3-1-59,-1-2 91,-2 0 11,-2 0-150,-1-1 86,0 0-32,1 1 79,0 1-58,1 0 96,2 2-101,-1 1 106,0 0-106,-1-1 106,-2-2-32,-3-1 49,-1-3 63,-2-1 22,-1 0-113,-3 0 1,-1 1 368,-3 1 111,-1 0-234,-2 1 22,-2-1-236,-1-1-95,0 0-176,0-3 31,1-2-212,-1 0 90,2-4-2837,2 0-465,0-3 2166,1-3 272,0 0-10222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7.7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7169.59375"/>
      <inkml:brushProperty name="anchorY" value="-50521.78906"/>
      <inkml:brushProperty name="scaleFactor" value="0.5"/>
    </inkml:brush>
  </inkml:definitions>
  <inkml:trace contextRef="#ctx0" brushRef="#br0">1 1 2048,'0'0'0,"0"0"1376,0 0-1008,0 0 475,0 0-49,0 0-90,0 0-32,0 0-101,0 0 58,0 0-64,0 0-58,1 0 165,0 1-315,1 0 283,1 0-53,-2 1-59,1 1 27,-1 0-273,1 1 1,-1 0-91,1 1-27,0 0-111,1 1-49,0-1 43,0 0 16,0 0 107,0 0 47,0 1 108,-1-1 15,-1 0-32,0 0 54,1 0-166,-1 0-26,1 0-75,0 1-101,0 0 58,0 0 11,0 0-117,0 0-38,-1-1 155,1 0-16,0 1-101,-1-1 74,0 0-101,1 0 27,-1 0-11,2 0 0,0-1 74,1 2-20,0-1 10,0-1 0,0-1 0,-1 0 0,1 0 0,1 0 0,-1-1 0,-1 0 0,0 0 0,0 0 0,0 0 0,0-1 0,-1 0 0,1 0 0,0-1 0,0 1 0,-1-1 0,1 0 0,0 1 0,-1 0 0,-1 0 0,0 0 0,0 0 0,-1-1 0,1 0 0,0 0 74,0 0-58,0 0 96,0 1-101,-1 0 106,0-1-106,0 1-6,0 0 38,0-1-54,0 0 17,0 0-6,0 0 0,0 0 0,0 0 0,0 0 0,0 0 0,1 1 0,2 0-112,-1 0 106,1 0 1,0 0 0,1-1 5,-2 2 74,2-1-132,-2 0 42,2 0 21,-2 0-10,0-1 5,0 1 0,-1-1 0,-1 0 0,1 1 0,0 0 0,2-1 0,-1 1 0,1-1-112,-1 0 106,0 0 1,0 1 0,0 1 5,0-1 0,1 0 0,0-1 0,1 1 0,0 0 0,0 0 0,-1 1 0,-1-1 0,0 0 74,0 0-58,-1 0-16,2 0 43,-1-1-54,0 1 17,-1-1 68,0 0-58,-1 1-16,1 0 43,1 0-54,0 0 17,0 0-6,0-1 0,-1 0 0,1 0 0,0 2 0,0-1-112,1 0 106,0 0 1,-1 0 0,0 0 5,0 0 74,0 0-58,-1 0-16,1-1 43,-1 0-54,-1 0 17,1 1-6,-1 0 0,0 0 0,1 0-112,1 1 106,1 0 1,1 0 0,0 0 5,0 0 0,1 1 0,-1-2 0,0 1 0,0-1 0,1 2-112,1 0 106,0 1-74,2 1 22,2 2 68,2 1 54,4 3-48,5 1-16,4 4-69,5 3 53,7 6 16,7 6-5,10 6 5,9 7 0,9 6 0,6 5 0,3 3 0,2 3 74,0 1-58,1 1-16,0-2 43,-1-1 21,0-2-43,-2-3-21,0-1 43,-2 0-54,-1 2 17,-3 3 68,-2 2-58,-4 0-16,-1 2 43,-3-3-54,-2-3 17,-1-5-6,-1-4 0,-2-5 0,0-5 0,-1-4 0,0-3-112,-1-1 106,-1 0 1,-2 1 0,-1 2 5,-1 2 0,-1 2 0,-1 2 74,-1 1-58,-3 0-16,-2-3 43,-2-2-54,-5-4 17,-4-4-6,-4-4 0,-5-4 74,-5-4-58,-3-2 96,-3-3-26,-3-2 122,-3-1 79,0-2 172,-3 0-262,-1 0 91,-2-1 230,0 1 74,-1 0-192,-1 2 37,-2 1-277,0 2-5,-2 2-17,-1 2-10,1 2-74,-1 2 58,0 1-96,0 2-11,0 1 38,0 2-54,0 0 91,0 0 85,1 0-170,-1 1 21,0 1-11,0 2 70,1 1-59,-1 2 96,1 2-176,0 2 53,-1 0 17,2-1 63,-1 0-128,1-2-31,-1-1 79,1-2-32,0-2 49,0-3 63,-1-1-53,1-2-16,0-1 43,0 0-54,-1 0 16,1-1-5,0 1 0,1-1 75,0-1-134,2-1 43,0-2 22,0-1-12,0-2-180,0-2 90,0-1-224,-1-2 96,0-1-224,1-1-16,0 0 218,0 0 113,1-2-582,-1 0 38,0-2-1456,0 0-176,0 0 1450,-2-3 166,0 0-12298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18.3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1036.20313"/>
      <inkml:brushProperty name="anchorY" value="-54785.33984"/>
      <inkml:brushProperty name="scaleFactor" value="0.5"/>
    </inkml:brush>
  </inkml:definitions>
  <inkml:trace contextRef="#ctx0" brushRef="#br0">1 3 8704,'0'0'0,"0"3"3968,0 0-4368,0 0 800,0 0-48,0-1 218,0-1 134,0 0 155,0 0 21,0 1-288,0 1 16,0 0 16,0 2-582,0 0 17,0 0 0,0 0 79,0 0-63,0 2-48,1 0 15,1 2-47,2 2 10,1 3-5,3 1 0,1 0 0,1 1 0,0-1 75,-1-1-59,0-1-16,-2-2 43,-1-3 21,-3-1-454,0-2 22,-1-1-69,0-2 106,2-2 150,4-1 0,3-1 15,5-2 44,3-2-11,5-3 5,3-3 0,1-1 112,2-2-107,-1-2 75,-2-1 53,0 1-15,-3 0 10,-1 1 0,-2 1 0,-1 1 74,-3 2-58,-2 2-16,-2 1 118,-2 2-38,-2 2 53,-2 2 64,0 1-53,-3 1 96,0 1-1482,-3 1-246,0-1 917,-3-1 86,0 0-14554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6:23.84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2395.90625"/>
      <inkml:brushProperty name="anchorY" value="-55629.27734"/>
      <inkml:brushProperty name="scaleFactor" value="0.5"/>
    </inkml:brush>
  </inkml:definitions>
  <inkml:trace contextRef="#ctx0" brushRef="#br0">2 0 6144,'0'0'0,"-1"2"2784,1 0-2427,0 0 694,0 0-235,0-1 229,0 0-133,1-1 59,-1 0-273,1 0-522,3 0 22,4-1-92,5 1 33,9-1 58,8 0-53,9 1 96,7 2-101,8 0 32,6-1-123,3 1 69,5-1-27,4-1 118,4 1-144,3-1 48,1 0 22,1 0-12,1 0 417,1 0 144,2 0-614,2 0 59,1 0-229,1 0 69,-1 0-75,-1 0 54,-3 1-129,-2 1 76,-3 1-28,-1 1-31,-1 0 160,2 0-49,1-1 284,1-1 148,-1 0-250,-2-2 59,-4 1 16,-1 2 21,-4 0-118,-2 1 1,-1 0 32,-2 1 58,0-1-128,-1-1-31,1-1 4,1-1 28,0 0 100,1 0 49,-1 2-118,1 2 6,-1 2-43,-1 0 43,0 1-91,-1-1 101,-1-1-106,0-1 106,-1-1-106,0 0 106,-2-1-106,-1-1-6,-3-1-74,0 1 53,-3 0 16,2 0-6,-2 1 6,2 0 0,2 0 0,2 0 75,2 0-59,0 0 96,0-1-101,-1-1-6,-2 0 38,-2-1-54,-1 0 16,-2 0 70,-3 1-59,-2 1-16,-3 0 43,-3 1-54,-4-1 16,-2 1 70,-4 1-59,-4-1 96,-3-1-27,-3 1 49,-2-1-12,-2 0 6,-3 2 0,-1-1 75,-2 0-59,-2 0 96,-3 2-2640,-9-1-363,-16-1 1702,-29-4 160,26 1-7522,-5-1-1099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5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5270 9856,'0'0'136,"-1"1"0,1-1 0,-1 0 1,0 0-1,1 1 0,-1-1 0,1 0 0,-1 0 1,0 0-1,1 1 0,-1-1 0,0 0 0,1 0 1,-1 0-1,0 0 0,1 0 0,-1 0 1,1-1-1,-1 1 0,0 0 0,1 0 0,-1 0 1,0-1-1,1 1 0,-1 0 0,1 0 0,-1-1 1,1 1-1,-1-1 0,1 1 0,-1 0 0,1-1 1,-1 1-1,1-1 0,-1 1 0,1-1 1,-1 0-137,0 0 320,1 1-80,-37-1 1760,26-1-1852,0 2 0,0-1 0,1 1 0,-1 1 0,0 0 0,0 1 0,0 0-1,-6 2-147,-9 0-433,24-4 326,0 0 1,0 0-1,-1 0 1,1 0-1,0 1 1,0-1-1,0 1 1,-1 0-1,1-1 1,-1 2 106,2-2-246,1 0 156,0 0 68,-24 0 2385,21 1-2270,0-1 0,0 0-1,0 0 1,0-1 0,0 1-1,0-1 1,0 1 0,1-1 0,-1 0-1,0 0 1,0 0 0,0 0-1,1-1 1,-1 1 0,1-1 0,-1 0-1,1 0 1,-1 0 0,1 0-1,0 0 1,0 0 0,0 0 0,0-1-1,1 1 1,-1-1 0,0 0-93,-6-16-48,0-1 1,1 0 0,1 0 0,1 0-1,1-1 1,1 0 0,-1-11 47,-1-41-27,3 0 1,3 0-1,3 0 0,5-13 27,2 11-29,2-1-1,4 2 1,4 0 0,16-38 29,129-281-137,-147 349 135,43-91-3,5 2 0,6 3-1,45-54 6,221-279-112,-245 334 112,6 5 0,77-72 0,-148 167 0,242-241-59,-177 184 22,4 4 0,3 5 37,80-46-74,5 9 1,5 7-1,5 9 1,3 9-1,88-22 74,999-289 112,-792 274-106,-222 60-23,1349-323-95,-1043 267 182,-542 115-31,251-37 172,-251 40-113,31-2 1580,-80 19-2984,-53 51-1574,16-24 2282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3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867 0 16128,'-45'10'7079,"6"4"-5521,33-10-1655,-1 0 1,1 0 0,0 0 0,0 0-1,0 1 1,1 0 0,0 1-1,0-1 1,0 1 0,-2 3 96,-85 137-628,19-28 445,13-33 427,-3-3 0,-29 24-244,-27 19 1843,-6-4-1843,107-105 100,5-6-105,1 2 1,0-1-1,1 2 1,0 0 4,9-11-53,0 0 1,0 0-1,1 0 1,-1 1-1,1-1 0,0 0 1,0 1-1,0-1 1,0 1-1,0-1 0,0 1 1,1-1-1,-1 1 1,1 0-1,0-1 0,-1 1 1,1 0-1,0-1 1,1 1-1,-1 0 1,0-1-1,1 1 0,0 0 1,0-1-1,-1 1 1,2 0 52,2 3-163,0 0 1,1 0 0,-1 0 0,1-1-1,1 0 1,-1 0 0,1 0 0,0-1 0,0 1 162,63 35-706,-37-25 531,2-1 0,-1-1-1,2-2 1,27 5 175,147 21-375,-162-30 214,60 7-776,0-6-1,0-4 1,0-4 0,27-7 937,82-15-469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5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12416,'18'53'4042,"-18"-52"-3953,1-1-1,-1 1 0,0 0 1,0 0-1,1 0 1,-1 0-1,0 0 0,0 0 1,0-1-1,0 1 1,0 0-1,0 0 0,0 0 1,-1 0-1,1 0 0,0 0 1,0-1-1,-1 1 1,1 0-1,0 0 0,-1 0 1,1-1-1,-1 1 1,1 0-1,-1 0-88,1-1 11,0 0-1,-1 1 1,1-1 0,0 0-1,0 0 1,0 1-1,-1-1 1,1 0 0,0 1-1,0-1 1,0 0-1,0 1 1,0-1 0,0 0-1,0 1 1,0-1 0,0 1-1,0-1 1,0 0-1,0 1 1,0-1 0,0 0-1,0 1 1,0-1 0,0 0-1,0 1 1,0-1-1,1 0 1,-1 1 0,0-1-1,0 0 1,0 0-1,1 1 1,-1-1 0,0 0-1,0 0 1,1 1 0,-1-1-1,0 0 1,0 0-1,1 1-10,7 7-14,0-1 0,1 0 0,-1 0 0,1 0 0,1-1 0,0 0 0,-1-1 0,2 0 0,-1-1-1,1 0 15,22 11-19,122 62 19,128 42 0,323 88 80,-573-196 468,-2 2-1,1 1 1,14 10-548,-44-23 142,1 1 0,-1 0 0,1 0-1,-1 0 1,0 0 0,0 0 0,0 0 0,0 0-1,0 1 1,0-1 0,-1 1 0,1-1 0,-1 1 0,0 0-1,1 0 1,-1 0 0,0-1 0,-1 1 0,1 0 0,-1 0-1,1 0 1,-1 0 0,0 0 0,0 0 0,0 0 0,0 0-1,-1 0 1,0 2-142,-1 7 235,-2 0 0,0-1 0,0 0 0,-1 1 0,0-2 0,-4 7-235,-370 615 966,222-375-916,-8 14-1099,44-95-5552,117-169 5586,-12 13-1866,15-19 2746,0 0 0,1-1 0,-1 1-1,0 0 1,1-1 0,-1 1 0,0-1 0,0 1 0,0-1 0,1 0 0,-1 1 0,0-1 0,0 0 0,0 1 0,0-1 0,0 0 0,0 0 0,0 0 0,1 0-1,-1 0 1,0 0 0,0 0 0,-1 0 135,-13-12-1306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17535,'-23'56'6496,"-5"-25"-5056,11-7-448,7-18-576,4 0-640,12-2-96,-12 1-1312,6 1-512,0-2 1088,0 2-1024,6 3-224,0 7 1153,3-1 575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6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17279,'-44'30'6496,"55"-33"-5056,-16 3-1248,5-6-928,0 6-1376,0 0-256,0 0 256,0 0 161,5 0-2145,1 0-960,4 6 2528,1-3 1344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6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16128,'-18'19'6047,"24"-23"-4703,-6 4-1984,0 0-1184,0 0 512,6 0 544,5 0-1568,10 0-799,14 4 1599,5 11 768,6 0 576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2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18047,'96'19'6688,"-113"6"-5216,5-10-3008,12-15-1696,0 0 608,0 6 544,6-3 1089,0 18 415,5 10 352,6 9-1056,1 6-416,-1 0 864,0-6 480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0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10880,'1'52'4500,"9"30"-3251,13 57-237,15 73 392,62 208-284,33 46-1120,-117-411-204,4 8-936,-4-22-4039,-15-40 5060,-1-1-1,1 1 1,-1 0 0,1 0-1,-1 0 1,1 0-1,-1-1 1,1 1 0,0 0-1,0 0 1,-1-1-1,1 1 1,0-1-1,0 1 1,0-1 0,0 1-1,-1-1 1,1 1-1,0-1 1,0 0 0,0 1-1,0-1 1,0 0-1,0 0 1,0 0 0,0 0-1,0 0 1,0 0-1,0 0 1,0 0 0,0 0-1,0 0 1,0-1-1,0 1 1,0 0-1,0-1 1,0 1 0,0-1-1,0 1 1,0-1-1,0 0 120,21-7-362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108 607 6784,'6'-2'1335,"-6"2"-658,-1 2 2447,1-2-916,0 0-550,0 13 1265,1-3-2847,0 0 0,1 0 0,-1-1 0,2 1-1,0-1 1,0 1 0,0-1 0,5 8-76,5 8-85,1-1 0,11 14 85,-7-13-36,0 0 1,2-2-1,1 0 0,1-2 1,1 0-1,1-1 0,25 15 36,-36-27-32,0 0-1,1-1 0,0-1 0,0 0 1,0-1-1,1-1 0,15 3 33,-20-5-17,0-1 0,1-1 0,-1 1 0,0-2 0,1 1 0,-1-2 0,0 1 0,0-1 0,0-1 0,0 0 0,0 0 0,2-2 17,0 0-23,0-2-1,-1 1 1,0-1-1,0-1 0,-1 0 1,0-1-1,0 0 1,-1 0-1,0-1 1,-1 0-1,0 0 0,-1-1 1,0 0-1,2-5 24,-1-1-67,0 1 1,-2-1-1,0 0 0,0 0 1,-2-1-1,0 0 0,-1 0 1,-1 0-1,-1 0 0,0-4 67,-2-21 164,-2-1 0,-2 0-1,-1 1 1,-3 0 0,-1 1 0,-5-7-164,6 20 206,-2 0 0,-1 1 0,-2 1 0,0 0 0,-2 0 0,-1 2 0,-1 0 0,-1 1 0,-6-5-206,13 17 197,-1 1 0,0 0-1,-1 1 1,0 0-1,-1 1 1,0 0 0,0 2-1,0 0 1,-1 0-1,0 2 1,-1 0 0,1 0-1,-1 2 1,0 0 0,0 1-1,-16 0-196,19 2 72,-1 0 1,1 1-1,0 1 0,0 1 1,-1 0-1,2 0 0,-1 1 1,0 1-1,1 1 0,0 0 0,0 0 1,0 1-1,1 1 0,0 0 1,1 1-1,0 0 0,0 0 1,1 1-1,0 1 0,-2 3-72,1 2-134,0 0-1,1 1 1,1 0-1,0 0 1,1 1-1,1 1 1,1-1-1,1 1 1,0 0-1,1 0 1,1 1-1,1-1 135,1 0-766,0-1 0,1 0 0,1 1-1,1-1 1,1 0 0,0 0 0,1 0-1,2 2 767,-4-11-566,1-1-1,1 0 1,0 0-1,0 0 1,0 0-1,1 0 1,0-1-1,1 0 1,2 2 566,30 24-981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1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19 381 9472,'0'3'3061,"-5"9"-2248,2 0 0,0 1 0,0-1 0,1 1 0,1 0 0,0 0 0,1 0 0,0 8-813,2-2 293,1 0-1,0-1 1,1 1 0,1 0 0,6 11-293,0-1-80,3-1 0,0 0 0,2-1 0,0 0 0,2-1 0,1-1 0,3 1 80,1 0-39,2-1 0,1-1 1,1-1-1,1-1 0,1-1 1,0-2-1,2-1 0,0-1 1,30 11 38,-40-20-62,0-2 0,1 0 0,-1-1 1,1-1-1,0-1 0,0-1 0,14 0 62,-18-3-98,-1 0 0,0-1 0,0-1 1,-1 0-1,1-1 0,0-1 0,-1-1 0,0 0 0,-1-1 0,6-4 98,-8 3 8,-1 0 0,0-1 0,0 0 0,-1-1 1,0-1-1,-1 0 0,0 0 0,-1-1 0,0 0 0,-1 0 1,0-1-1,-1 0 0,5-13-8,-1-1-17,-1-1 0,-1 0 1,-2-1-1,-1 1 0,-1-1 0,0-19 17,-3 16-2,-2 0-1,-1-1 1,-2 1-1,-1 0 1,-6-22 2,-7-16 1057,-26-64-1057,34 106 343,-2 2-1,0 0 1,-2 0-1,0 1 1,-8-7-343,17 24 149,-1 2 0,0-1 0,-1 0 0,0 1 0,0 0 0,0 0 0,-1 1 0,0 0 0,0 0 0,0 1 0,-1-1 0,1 2 0,-1-1 0,0 1 0,0 0 0,0 1 0,0-1 0,-1 2 0,-6-2-149,0 3 131,-1 1 0,1 0 0,0 1-1,0 1 1,0 0 0,0 1 0,0 0-1,0 2 1,1-1 0,0 2 0,-10 6-131,-26 16 256,2 2 1,-22 21-257,70-52 0,-43 35-34,1 2-1,2 1 1,2 2-1,-1 6 35,-37 48-3168,74-91 2754,-1 0-10,0 0 0,0 1 1,1-1-1,0 1 0,0-1 1,0 1-1,0 0 0,0 0 1,1 0-1,-1 2 424,2-5-49,0 0-1,0-1 1,0 1 0,1-1-1,-1 1 1,0 0-1,0-1 1,1 1 0,-1 0-1,0-1 1,1 1-1,-1-1 1,1 1 0,-1-1-1,1 1 1,-1-1-1,1 1 1,-1-1 0,1 1 48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1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54 434 12928,'-31'55'4202,"27"-48"-4000,1 0 0,0 0 0,0 1 0,1-1 0,0 1 0,0-1-1,1 1 1,0 0 0,0 0 0,1-1 0,-1 1 0,2 0 0,0 4-202,3 15 4,1 1 1,1-1-1,2 3-4,0 1 114,9 30-60,1-1 0,4-1 0,2-1 0,2-1 0,9 9-54,-19-37-37,2 0 0,2-1 0,0-1-1,2-1 1,1-1 0,1 0 0,1-2 0,0-1 0,2-2 0,14 9 37,-23-19-67,1 0 0,-1-1 0,2-1 0,-1-1 0,1-1 0,0-1 0,0 0 0,0-2 0,1 0 0,-1-1 0,1-1 0,4-1 67,-8-1-89,-1 0 1,1-2 0,-1 1 0,1-2-1,-1 0 1,0-1 0,-1-1 0,1 0-1,-1-1 1,0-1 0,-1 0 0,0-1-1,0 0 1,-1-1 0,5-6 88,1-3-104,0-1 0,-2 0 0,-1-2 0,-1 0 0,0 0 0,8-20 104,4-13-35,-3-2 0,5-23 35,-16 44 132,-3 0-1,-1 0 0,-2-1 0,-1 0 0,-2 0 0,-1-1 0,-3 1 1,-2-33-132,-1 49 219,0-1 1,-1 0-1,-1 1 1,0 0-1,-2 1 0,-1-1 1,0 1-1,-2 0 1,0 1-1,-1 0 1,-1 1-1,-1 0 1,0 1-1,-1 1 1,-14-13-220,-2 3 230,-1 2 1,0 2-1,-2 0 0,0 3 1,-6-2-231,-59-25 538,-23-5-538,81 35 52,0 2 1,-2 2-1,1 1 0,-2 2 0,1 3 0,-1 1 0,0 2 0,0 1 1,-11 3-53,41 1-441,-1 0 1,1 0-1,-14 5 441,-36 16-5538,42-15 2809,-1-2 1529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2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12288,'0'1'171,"0"-1"1,0 0-1,0 1 1,0-1 0,0 1-1,1-1 1,-1 0-1,0 1 1,0-1 0,1 1-1,-1-1 1,0 0-1,0 1 1,1-1 0,-1 0-1,0 0 1,1 1-1,-1-1 1,0 0 0,1 0-1,-1 1 1,0-1-1,1 0 1,-1 0 0,1 0-1,-1 0 1,0 0-1,1 0 1,0 1-172,21 1 1249,32-7-2642,-39 3 1803,184-19-168,233-20-208,-250 30 1023,68 10-1057,-238 1 201,1 1 0,-1 0 0,0 1 0,0 1 0,0 0 0,0 0 0,-1 1 0,11 5-201,-14-5 146,0 1-1,-1 0 1,0 0 0,1 0-1,-2 1 1,1 0-1,-1 1 1,0-1-1,0 1 1,-1 1-1,0-1 1,2 5-146,7 13 287,-2 0 1,-1 1-1,-1 0 0,-1 1 0,2 17-287,1 10 543,-3 0 1,0 24-544,-6-22 319,-2 1 0,-3-1 0,-6 35-319,-34 164 429,-11-15-429,26-123-2261,26-116 2165,0 5-912,0-1 1,0 1 0,0-1 0,0 1 0,1 0 0,0-1-1,0 6 1008,2-9-4856,-1-7 3190,-2-14 402,-13-27-213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5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18089 1 10624,'-1'0'229,"1"1"0,-1-1-1,0 1 1,1-1 0,-1 1 0,0-1 0,0 1 0,1-1 0,-1 1 0,0-1 0,0 0 0,0 0 0,0 1 0,1-1 0,-1 0-1,0 0 1,0 0 0,0 0 0,0 0 0,0 0 0,0 0-229,-7-1 718,7 1-340,1 0-218,0 0 11,0 0 5,0 0 16,-24 10 581,-124 55 1649,-54 21-1702,21-23-577,-87 32-78,-186 71-47,-179 70 721,-211 68 561,554-202-1117,-531 175-125,24 6-14,386-137 371,-820 236 728,353-121-478,-37 47-393,434-132 53,403-147-271,-932 329 639,452-177-341,-106-1-352,-614 143 453,816-208-173,25-6-208,-316 72 30,430-118 159,-126-1-261,-411 0 21,-877 89-330,1570-134 368,-55 7 255,-117 30-314,286-43-141,-37 9-4000,90-20 4033,0 0 0,0 0 1,0 0-1,0-1 0,0 1 1,0 0-1,0 0 1,0 0-1,0 0 0,0 0 1,0 0-1,0 0 0,0 0 1,0 0-1,0 0 1,0 0-1,0-1 0,0 1 1,0 0-1,0 0 0,0 0 1,0 0-1,0 0 1,0 0-1,0 0 0,0 0 1,0 0-1,0 0 0,0 0 1,0-1-1,0 1 1,0 0-1,-1 0 0,1 0 1,0 0-1,0 0 0,0 0 1,0 0-1,0 0 1,0 0-1,0 0 0,0 0 1,0 0-1,0 0 0,0 0 1,0 0-1,-1 0 1,1 0-1,0 0 0,0 0 1,0 0-1,0 0 0,0 0 1,0 0-1,0 0 1,0 0-1,0 0 0,0 0 1,-1 0-1,1 0 0,0 0 1,0 0-1,0 0 1,0 0-1,0 0 0,0 0 1,0 0-1,0 0 0,0 0 108,7-10-3220,21-17 1279,-20 19 246,32-31-1819,10-9 1306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9600,'49'-45'3120,"-48"44"-3047,-1 0 1,1 0 0,0 1 0,0-1 0,0 0 0,0 1 0,0-1 0,0 1-1,0-1 1,0 1 0,0-1 0,0 1 0,0 0 0,0 0 0,0-1-1,0 1 1,0 0 0,0 0 0,1 0-74,3 0 101,-3 0-36,0 0 0,-1 0 0,1 0 0,0 1 0,0-1 0,0 1 0,-1-1 0,1 1 0,0 0 0,-1 0 0,1 0 0,0 0 0,-1 0 1,1 0-1,-1 0 0,0 0 0,1 1 0,-1-1 0,0 0 0,0 1 0,0-1-65,1 1 116,43 48 1644,-2 3 0,-3 1 0,7 15-1760,0 9 913,-3 1 0,19 54-913,28 51 35,27 18-978,-87-156-2466,29 32 3409,-54-71-787,0 0 1,0 0-1,1-1 0,-1 0 0,1 0 0,1 0 0,-1-1 0,1 0 0,2 0 787,-9-4-114,-1-1 1,0 0-1,1 1 0,-1-1 1,0 0-1,1 0 1,-1 1-1,1-1 0,-1 0 1,0 0-1,1 0 0,-1 0 1,1 0-1,-1 0 1,1 0-1,-1 1 0,1-1 1,-1 0-1,1-1 0,-1 1 1,0 0-1,1 0 1,-1 0-1,1 0 0,-1 0 1,1 0-1,-1 0 0,0-1 1,1 1-1,-1 0 1,1 0-1,-1-1 0,0 1 1,1 0-1,-1-1 0,1 1 114,-8-21-2522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3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1021 7296,'22'-11'1941,"1"1"1,-1 1 0,1 1 0,4 0-1942,56-11 1838,-60 15-2350,0-1 1,-1-2-1,0 0 1,15-7 511,-30 11-460,-1 0 0,0 0 0,0-1 0,0 0 0,0 0 0,0 0 0,-1 0 0,0-1 0,0 0 0,0 0 0,0-1 0,-1 1 0,0-1 0,0 0-1,-1 0 1,0 0 0,2-5 460,4-34-1050</inkml:trace>
  <inkml:trace contextRef="#ctx0" brushRef="#br0" timeOffset="0.996">29 0 12288,'-2'3'915,"1"1"0,0-1 0,0 1 0,0 0 0,0-1 0,0 1 0,1-1 0,0 4-915,4 32 2598,1-18-2389,2-1 1,6 15-210,-9-25 382,28 66-62,4-2 0,22 32-320,95 138 518,-46-76-358,-4-5-160,26 21 0,7-3-6,70 130 6,40 136 18,-200-360-100,-41-78-52,37 69-775,-15-28-3706,-23-39 31,-4-11 4387,0 0 1,-1 0 0,1 1-1,0-1 1,-1 0 0,1 0 0,-1 0-1,1 0 1,0 1 0,-1-1-1,1 0 1,-1 0 0,1 0-1,0 0 1,-1 0 0,1 0-1,-1 0 1,1 0 0,0 0 0,-1 0-1,1-1 1,-1 1 0,1 0-1,0 0 1,-1 0 0,1 0-1,0 0 1,-1-1 0,1 1 196,-26-10-3488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5:43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12 259 8448,'-2'5'822,"2"-3"-523,0-1-1,-1 1 1,1 0-1,-1-1 1,0 1-1,1-1 1,-1 1 0,0-1-1,0 1 1,0-1-1,-1 1-298,1-1 1467,1-1 197,0 0-336,0 0-230,0 0-415,0 0-230,0 0-223,0 0-92,0 0-47,1-1-107,1 0-1,-1 0 1,0 0-1,0 0 1,1 0 0,-1 1-1,0-1 1,1 0-1,-1 1 1,1-1 0,-1 1-1,1-1 1,-1 1 16,60-20-74,-2-3 1,0-3-1,7-6 74,40-18 141,-66 33-181,-20 9-517,0-1 0,0 0 0,-1-2 0,0 0 0,0-1 1,2-3 556,5-15-448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38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7296,'1'1'204,"0"-1"-1,0 0 1,0 1 0,-1-1-1,1 1 1,0-1 0,-1 1 0,1 0-1,0-1 1,-1 1 0,1 0 0,-1-1-1,1 1 1,-1 0 0,1-1 0,-1 1-1,1 0 1,-1 0 0,0 0-204,11 24-362,-5-12 682,16 34 179,-9-18 26,13 21-525,9 4 313,2-1 0,37 38-313,-5-12-5026,-62-74 3325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39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4096,'1'-2'274,"0"0"-1,1 0 1,-1 0 0,0 0 0,1 0-1,-1 0 1,1 0 0,0 0 0,-1 1-1,1-1 1,0 1 0,0 0 0,0-1-1,1 1-273,43-30 268,-32 23 16,195-110 625,-128 74-672,-61 33-123,0 0 0,2 1 0,-1 1 0,1 2 0,0 0-1,1 0-113,-17 6 105,0 0-1,0 0 0,0 1 0,0-1 0,0 1 1,1 0-1,-1 1 0,0 0 0,0 0 0,0 0 1,0 1-1,0-1 0,0 2 0,0-1 0,-1 0 1,1 1-1,-1 0 0,0 1 0,0-1 0,0 1 1,0 0-1,0 0 0,-1 0 0,4 5-104,4 7 223,-1 0 1,0 1-1,-1 0 0,-1 1 0,0 0 0,-1 4-223,15 42 627,0 9-627,-19-59 45,1 2-111,-1 1-1,0 0 1,-2 0 0,0 0-1,-1 1 1,0-1 0,-3 16 66,2-31-102,0 0 1,0 0-1,0 0 1,-1 0 0,1 0-1,-1 0 1,0 0-1,0 0 1,1 0-1,-1 0 1,0-1-1,-1 1 1,1 0-1,0-1 1,0 1-1,-1-1 1,1 1-1,-1-1 1,1 0-1,-1 0 1,1 1-1,-1-1 1,0 0 0,0 0-1,1-1 1,-1 1-1,0 0 1,0-1-1,0 1 1,0-1-1,0 1 1,0-1-1,0 0 1,0 0-1,0 0 1,0 0-1,0 0 102,-32 0-522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39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6 108 8960,'-5'19'3424,"10"-19"-2656,-5 0-288,0 0-352</inkml:trace>
  <inkml:trace contextRef="#ctx0" brushRef="#br0" timeOffset="1">24 121 13568,'23'-3'-96,"3"-3"64,9-4 32,-1 1 0,6-3 0,1 3 0,-3-1 0,-4-5 64,1 5-32,-7-1-32,-5 7-192,-5-2-32,-7 1-192,0 1-64,-22-2 352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1 213 8448,'-1'14'1373,"1"-1"788,1-12-2157,-1-1 0,0 0 0,1 0 0,-1 0 0,1 0 1,-1 1-1,1-1 0,-1 0 0,1 0 0,-1 0 0,1 0 1,-1 0-1,1 0 0,-1 0 0,1-1 0,-1 1 0,1 0 0,-1 0 1,1 0-1,-1 0 0,0-1 0,1 1 0,-1 0 0,1 0 1,-1-1-1,0 1 0,1 0 0,-1 0 0,0-1 0,1 1-4,34-12-289,-7 3 312,36-16 15,92-41 46,-58 26-207,78-20 123,-100 35-1589,-76 25 1563,0 0 0,0 0-1,0 0 1,0 0 0,0 0-1,0 0 1,0 0-1,0 0 1,0 0 0,0 0-1,0 0 1,0 0 0,0 0-1,0-1 1,0 1-1,0 0 1,0 0 0,0 0 26,-14 0-208</inkml:trace>
  <inkml:trace contextRef="#ctx0" brushRef="#br0" timeOffset="1">434 96 6912,'-12'30'2624,"12"-14"-2048,6 9 224,-6-16-32,0 12-128,6 0 96,-6 4-224,5 0 32,7 6-320,-1 3-128,7 2-64,-1 5-192,-2-7 32,2-3-512,-5-5-128,-1-6 384,-11-11 192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0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8704,'-2'8'890,"1"1"0,0-1 0,1 0-1,-1 1 1,2-1 0,0 8-890,1-6 82,1-1-1,0 1 0,0-1 0,1 1 0,0-1 1,1 0-1,0 0 0,3 3-81,3 6-84,0 0 0,1-1 0,1-1 0,0 0 0,2 0 0,0-2 0,0 0 0,10 6 84,-19-17-58,0 0 0,0 0-1,0-1 1,0 0 0,0 0 0,1-1 0,-1 1-1,1-1 1,-1-1 0,1 1 0,5-2 58,9 1-185,0-2 0,-1 0 0,1-2 185,50-11-272,57-20 272,-111 30-76,0-1-1,-1 0 1,0-1-1,4-3 77,-15 7-473,0-1 0,0 1 0,0-1 0,0 0 0,-1 0 0,0 0 0,0-1 0,0 1 0,0-1 0,-1 0 0,1 0 0,-1 0 0,-1-1 0,2-1 474,8-32-2332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0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8704,'6'200'4627,"2"-110"-3648,6 19-979,-4-53-62,2-1-1,2-1 1,3 0-1,2-2 1,2 0 0,4 3 62,-17-41-59,-1 0 1,2-1-1,0 0 1,0-1-1,1 0 1,1-1-1,0 0 1,0 0-1,13 8 59,-8-8-49,0-1-1,1-1 0,0-1 0,1 0 1,-1-1-1,1-1 0,18 4 50,-14-5-24,0-1 1,-1 0 0,1-2-1,1-1 1,-1 0-1,12-2 24,-27 0 6,1 1-1,0-1 1,-1-1-1,0 0 0,1 0 1,-1 0-1,0-1 1,0 0-1,0 0 1,0-1-1,0 0 0,-1 0 1,0 0-1,0-1 1,0 0-1,-1 0 1,1-1-1,-1 0 1,0 0-1,2-4-5,-1 1 53,-2 0-1,1 0 1,-1-1 0,-1 1-1,0-1 1,0 0-1,-1 0 1,0 0 0,-1 0-1,0 0 1,0 0 0,-1 0-1,-1-1 1,0 1 0,0 0-1,-1 0 1,-2-8-53,-7-18 333,-2 1 0,-1 0 0,-1 1 0,-9-11-333,20 37 24,-117-209 354,37 43-420,33 72-81,29 65 245,21 36-171,0-1-1,1 1 0,-1 0 0,0 0 0,0-1 1,0 1-1,0 0 0,0 0 0,0 0 1,-1 0-1,1 1 0,0-1 0,0 0 1,-1 0-1,1 1 0,0-1 0,-1 1 0,1-1 1,-1 1-1,1-1 0,0 1 0,-1 0 1,1 0-1,-2 0 50,-1 1-869,0 1 0,1 0 1,-1 1-1,1-1 0,-1 1 1,1-1-1,0 1 0,0 0 0,0 1 869,-19 19-2922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1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8576,'7'3'3869,"15"-2"-4036,-9 0 411,29 3 200,1-2 0,31-3-444,-17 0 174,7 1-82,0-4 1,0-2 0,6-4-93,-34 3-41,-1-2 0,0-1 0,0-1 0,-2-2 0,1-1 0,6-6 41,-6 6-562,-28 12 151,0 0 1,0-1 0,0 0-1,0 0 1,-1 0 0,6-4 410,-8 2-825,-8-1 418,-10-8 231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5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935 1 15744,'-81'15'7146,"68"-11"-6917,1 0 0,-1 0-1,1 1 1,0 1 0,0 0 0,1 1-1,0 0 1,-6 5-229,-18 17-328,-28 28 328,-16 13 77,-111 71 438,36-27 804,-4 14-1319,151-122 68,0 0-232,-1 1 0,1 0 0,0 0 1,1 1-1,-5 6 164,10-13-87,0 1-1,0 0 1,0 0 0,0 0 0,0 0 0,1 0 0,-1 0 0,0 0 0,1 0 0,0 0 0,-1 0 0,1 0 0,0 0 0,0 0 0,0 1 0,0-1 0,1 0 0,-1 0 0,1 0-1,-1 0 1,1 0 0,0 0 0,-1 0 0,1 0 0,0 0 0,0 0 0,1-1 0,-1 2 87,8 7-173,-1-1-1,1 0 1,0 0 0,1-1-1,0-1 1,0 1-1,1-1 1,0-1 0,0 0-1,1 0 174,30 12-146,1-2-1,6 1 147,59 14-510,1-4 0,2-4 0,38-1 510,53-2-5717,80-7 5717,-158-12-752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7040,'6'6'2624,"-6"-12"-2048,0 18 288,6-3-64,5 12-128,6 14 64,6 5-128,0 12-64,4-3-288,2 1-96,-1 2 32,1-6-96,0-6-64,-1-6-352,-5-3-192,-5-6-3008,-7 0-1312,-5-10 2464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1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9728,'3'42'6885,"-1"-33"-6865,0 1 0,0-1 0,1 0 0,0 0 0,1 0 0,0 0 0,0 0 0,3 3-20,18 25-23,2-2 1,1-1-1,2-1 0,31 27 23,-22-23 80,-37-35-85,0 0 1,1 0-1,-1-1 0,1 1 0,-1-1 0,1 0 0,0 0 1,-1 0-1,1 0 0,0 0 0,0-1 0,0 1 1,-1-1-1,1 1 0,0-1 0,0 0 0,0-1 0,1 1 5,10-1-80,1-2 0,0 1 0,3-3 80,7 0-20,23-5 66,-1-2 0,0-2 0,3-4-46,-24 9-864,-2-3 1,1 0-1,-2-1 0,0-1 0,0-1 0,8-9 864,16-16-1456,2-3 726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2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9984,'10'-5'1095,"-9"4"-966,0 1 0,0 0 1,0-1-1,0 1 1,0 0-1,0-1 0,0 1 1,0-1-1,0 1 0,-1-1 1,1 0-1,0 1 0,0-1 1,-1 0-1,1 0 1,0 1-1,-1-1 0,1 0 1,-1 0-1,1 0 0,-1 0 1,1 0-1,-1 0 0,0 0 1,1 1-1,-1-2-129,0 1-250,0 1 676,1 5 865,11 44-922,2-1 0,2 0-1,2-1 1,2-1 0,3-1 0,9 12-369,206 410-2181,-222-430 2076,-5-13-9,0 0 0,1-1 1,1-1-1,5 5 114,-17-25 78,0-1 0,0 1 0,-1 0 0,1 0 0,0 0 0,-1-1 0,1 1 0,-1 0 0,0 0 0,0 0 0,1 0 0,-1 0 0,-1 0 0,1 0-1,0 0-77,0 4-12,0-5-20,0-1-37,12 4 394,41-4-711,27 1 142,15-6 244,-70 3-14,0-1 0,-1-2 1,1 0-1,-1-2 1,21-8 13,-35 11-26,-1 0 1,1-1 0,-1 0 0,0-1-1,-1 0 1,1 0 0,-1-1 0,0 0 0,-1 0-1,0-1 1,6-8 25,-11 14 14,-1-1 1,0 1-1,0-1 0,0 0 0,0 1 1,0-1-1,0 0 0,-1 0 0,1 0 0,-1 1 1,0-1-1,0 0 0,0 0 0,0 0 1,-1 0-1,1 0 0,-1 1 0,0-1 0,1 0 1,-1 0-1,-1 1 0,1-1-14,-4-9 181,-1 0 0,-1 1 0,0 0 0,-2-3-181,6 10 46,-47-62 1297,-47-47-1343,44 52 46,2-1-1,3-3-45,0-10-241,3-1 0,3-3-1,4-1 1,-6-25 241,33 76-3008,-2 1 0,-8-15 3008,9 22-602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3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3 385 10880,'-1'1'146,"1"-1"0,0 0 1,0 1-1,-1-1 0,1 1 1,0-1-1,0 0 0,0 1 1,0-1-1,-1 0 0,1 1 1,0-1-1,0 1 0,0-1 1,0 1-1,0-1 0,0 0 1,0 1-1,0-1 0,0 1 1,0-1-1,0 0 0,1 1 1,-1-1-1,0 1 0,0-1 1,0 0-1,0 1 0,1-1 1,-1 1-1,0-1 0,0 0 1,1 1-1,-1-1 0,0 0 1,1 0-1,-1 1 0,0-1 1,1 0-1,-1 0 0,0 1 1,1-1-1,-1 0-146,25-1 1412,-23 1-1693,45-7 294,-1-2 0,0-1 0,-1-3 0,0-2 0,13-7-13,-30 10-181,0-2 0,0-1 1,-1-1-1,-1-1 0,-1-1 1,-1-2-1,0 0 0,10-13 181,-22 20-212,1 0-817,-1-1-1,8-12 1030,-17 22-221,0 0 0,-1 0-1,1-1 1,-1 1-1,0-1 1,-1 1-1,1-1 1,-1 0 0,0 1-1,0-1 1,0 0-1,-1-3 222,-3-22-410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9984,'-2'9'3175,"2"-9"-3038,0 1 0,0-1-1,0 1 1,-1-1-1,1 1 1,0-1-1,0 1 1,0-1-1,0 1 1,0-1 0,0 1-1,0-1 1,0 1-1,0-1 1,0 0-1,1 1 1,-1-1-1,0 1 1,0-1-1,0 1 1,0-1 0,1 1-1,-1-1 1,0 0-1,1 1 1,-1-1-1,0 1 1,1-1-1,-1 1-136,8 10 325,-1 0 0,0 1 0,-1 0 0,0 0 0,2 9-325,6 11 189,54 121 204,68 136 115,-45-120-1217,-7-16-4155,-53-88 3120,-16-12 811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2816,'0'-1'82,"0"1"0,0 0 0,0 0 0,0 0 0,0-1 0,0 1 0,0 0 0,0 0 0,0-1 0,0 1 0,0 0 0,0 0 0,0 0 0,0 0 0,1-1 0,-1 1 0,0 0 0,0 0 0,0 0 0,0 0 0,0-1 0,1 1 0,-1 0 0,0 0 0,0 0 0,0 0 0,0 0 0,1 0 0,-1 0 1,0-1-1,0 1 0,0 0 0,1 0 0,-1 0 0,0 0 0,0 0 0,0 0 0,1 0 0,-1 0 0,0 0 0,0 0 0,1 0 0,-1 0 0,0 0 0,0 1 0,0-1 0,1 0 0,-1 0 0,0 0 0,0 0-82,15 7 4141,-9-4-4874,1 0 884,-1 1-1,1-1 1,-1 2 0,0-1 0,-1 0-1,1 1 1,-1 0 0,2 3-151,38 47 290,-30-36-181,51 67-23,-2 6-86,-37-56-102,-19-27-196,-2-1 0,1 1 0,-1 0 0,0 1 0,-1-1 0,0 1 0,-1 0 0,2 5 298,-6-14-71,0-1 0,0 0 0,0 1-1,1-1 1,-1 0 0,0 1-1,0-1 1,0 1 0,0-1 0,0 1-1,0-1 1,0 0 0,0 1 0,0-1-1,0 1 1,0-1 0,0 0 0,0 1-1,0-1 1,-1 1 0,1-1-1,0 0 1,0 1 0,0-1 0,-1 0-1,1 1 1,0-1 0,0 0 0,-1 1-1,1-1 1,0 0 0,0 1-1,-1-1 1,1 0 0,0 0 0,-1 0-1,1 1 1,-1-1 0,1 0 0,0 0-1,-1 0 1,1 0 0,-1 0-1,1 1 72,-15-5-634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1 369 8320,'1'-1'336,"0"-1"0,0 1 0,1-1 1,-1 1-1,0 0 0,1 0 0,-1 0 1,1 0-1,-1 0 0,1 0 0,0 0 1,1 0-337,32-17-783,-28 15 1120,71-34-343,111-58 7,-154 76-48,14-8-395,2-5 442,-37 22-78,0 0-1,0-1 1,-1-1 0,-1 0 0,7-8 78,16-28-144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5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7424,'2'1'188,"-1"-1"1,1 1 0,0-1 0,0 0-1,-1 1 1,1-1 0,0 0-1,0 0 1,0 0 0,-1 0 0,1-1-1,0 1 1,0 0 0,-1-1-1,1 1 1,0-1 0,-1 0 0,2 0-189,33-16-1598,-33 15 1612,20-10 78,0 2 0,1 0 0,1 1-1,-1 2 1,1 0 0,1 2 0,-1 0 0,1 2 0,25 0-92,-46 3 139,0 1 0,0-1 0,0 1 0,0 0 0,0 0 0,0 0 0,0 1 0,0-1 0,0 1 0,-1 0 0,1 1 0,-1-1 0,1 1 0,1 2-139,-1-1 144,1 1 0,-1 1 0,0-1 0,0 1 0,-1 0 0,0 0 0,0 1 0,0-1 0,0 3-144,6 15 189,-1 1 0,-1 0 0,-1 0-1,-1 1 1,-1 3-189,6 35-74,-2 0-1,-3 1 0,-3 0 1,-2-1-1,-4 1 0,-2 0 1,-3-1-1,-5 14 75,10-66-323,2-6-61,0-1 0,0 1-1,-1-1 1,0 1 0,0-1 0,0 1-1,0-1 1,-1 0 0,-2 3 384,4-7-67,1 0 1,-1 0-1,0-1 1,1 1-1,-1 0 1,0-1-1,0 1 1,0-1-1,1 1 0,-1-1 1,0 1-1,0-1 1,0 0-1,0 1 1,0-1-1,0 0 1,0 0-1,1 0 1,-2 0 66,-15-6-672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5376,'38'-4'2016,"-27"4"-1568,12 0 704,-11 0 224,5 4-384,0 2-192,6 3-320,0 1-160,0 1-160,-6 5-192,-1-1-64,-5-5-1440,-5-1-640,-29-18 1120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5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1 591 5760,'46'-11'2176,"-35"7"-1664,22-7 32,-27 7-64,5-6-320,1-1-96,5 1-128,0 1 32,0-7-1376,0 1-640,1-10 1024,-1-2 512</inkml:trace>
  <inkml:trace contextRef="#ctx0" brushRef="#br0" timeOffset="1">194 0 9216,'-9'43'5238,"9"-33"-4916,-1 0 0,2 0 0,-1 0 0,1-1 0,1 6-322,9 36 247,2 0 0,2 0 1,9 17-248,67 144-60,-54-140-520,28 41 580,11 6-3789,-68-106 2953,14 22-2535,-9-9 1185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7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16833 1 10368,'-6'1'686,"0"1"1,0-1 0,0 0-1,0 0 1,0 0 0,0-1-1,0 0 1,-6-1-687,9 0 432,3 1-278,-57-5 1772,14 7-483,0 2 1,-28 7-1444,28-4-110,-1-2-1,-31 0 111,-907 10-609,492 12 680,-3 23-71,-226 56 277,-882 263 1739,17 84-1168,1114-315-944,-437 164 288,9 37-357,233-81 495,361-142-212,-851 274 127,976-336-127,-339 97 404,-662 159 550,422-150-1067,669-143-5,-233 31 230,-157-1-230,170-36-41,-93-16 41,335 3 41,-202-13 71,113 4-408,-74-17 296,25 2-163,99 14 145,-26-3 31,-90 3-13,-165 22-91,321 0-1000,26 0-3002,30-5-472,20-1-240,11-3 1685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6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10752,'-2'6'814,"0"0"1,-1 0-1,1 0 0,-2 0 1,1 0-1,-1-1 1,-2 4-815,4-6 82,1-1 0,0 1 0,0 0 0,0 0 0,0-1 0,0 1 0,1 0 0,-1 0 0,1 0 0,0-1 0,0 1 0,0 0 0,0 0 0,1 2-82,7 43 644,-1-27-722,1-2 0,0 1 0,2-1 1,0 0-1,1 0 0,1-2 0,1 1 1,0-2-1,1 1 0,1-2 0,0 0 0,2-1 78,-11-9-11,0 0-1,1 0 1,-1-1-1,1 0 1,0-1-1,1 0 1,-1 0-1,1 0 1,-1-1-1,1 0 1,0 0-1,-1-1 1,1 0-1,0-1 1,7 0 11,14-1-74,-1-2 0,0-1 0,23-6 74,-9 2-22,62-14-49,-1-4 0,-1-5 0,9-7 71,-101 34-551,1 0-1,-1 0 1,0-1-1,0-1 1,0 0-1,0 0 1,-1 0-1,0-1 1,-1-1-1,0 0 1,0 0-1,0 0 0,-1-1 1,-1 0-1,1 0 1,-1-1-1,4-9 552,9-36-1194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7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9216,'-8'4'3647,"10"-4"-2596,-1 0-672,-1 0 80,1 2 106,8 15-308,2 0-1,1 0 1,3 3-257,18 25 14,104 149-873,-71-117-5786,-55-69 4752,-4-11 885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7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3712,'1'-1'230,"-1"-1"0,1 0 0,0 0 0,0 0 0,1 1 0,-1-1-1,0 0 1,0 1 0,1 0 0,-1-1 0,1 1 0,0 0 0,-1-1 0,1 1 0,0 0 0,-1 0 0,1 0 0,0 1 0,0-1 0,0 0 0,0 1 0,0-1 0,0 1-1,0 0 1,0 0 0,0-1 0,0 1 0,0 1 0,1-1-230,9 1 248,0 0 1,0 1-1,-1 1 0,11 4-248,1-1 307,3 0-100,0 2 0,-1 1 1,0 1-1,-1 1 1,0 1-1,-1 1 0,0 1 1,-1 1-1,11 9-207,-21-13 51,0-1 0,-1 1 0,0 1 0,-1 0 0,0 1 0,-1 0 0,0 0 0,-1 1 0,-1 0 0,0 1 0,-1-1 0,-1 1 0,0 0 0,-1 1 0,0-1 0,0 8-51,-4-14-33,1 0 0,-2 1 0,1-1 0,-1 0 0,-1 0 0,1 0 0,-2 0 0,1 0 0,-1 0 0,0-1 0,-1 0 0,0 1 0,-1-1-1,1 0 1,-1-1 0,-1 1 0,0-1 0,-2 2 33,-16 16 268,-1-1 1,-1 0-1,-1-2 0,-6 2-268,11-8 701,4-5-155,15-9-538,0-1 0,0 1 0,0-1 0,0 1 0,1 0 0,-1 0 0,1 1 0,-1-1 1,1 1-9,1-3-10,1 0 0,0 1 0,0-1 1,0 0-1,0 0 0,0 1 0,0-1 1,0 0-1,0 0 0,0 1 1,0-1-1,0 0 0,0 1 0,0-1 1,0 0-1,0 0 0,0 1 0,0-1 1,0 0-1,0 0 0,0 1 1,0-1-1,0 0 0,0 0 0,1 1 1,-1-1-1,0 0 0,0 0 1,0 1-1,1-1 0,-1 0 0,0 0 1,0 0-1,0 1 0,1-1 0,-1 0 1,0 0-1,0 0 0,1 0 1,-1 0-1,0 0 0,0 0 0,1 1 1,-1-1-1,0 0 0,1 0 1,-1 0-1,0 0 0,0 0 0,1 0 1,-1 0-1,0 0 10,17 0-188,26-9-381,1-1 0,-2-3 1,39-16 568,-61 22-1095,-1-1 0,0-1 0,0 0 0,0-2 0,-2 0 1,1-1-1,14-13 1095,9-18-2256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9856,'5'11'4099,"2"5"-2744,4 10-1204,32 67 538,20 65-689,6 17 10,12 12-507,-50-107-2478,-19-51-215,-8-19 1233,-13-16 912</inkml:trace>
  <inkml:trace contextRef="#ctx0" brushRef="#br0" timeOffset="1">341 395 5120,'29'-22'1920,"-18"13"-1504,12-1 608,-17 5 160,5-5-480,1 0-128,3 5-352,-3-1-96,11 2 0,-1 4 0,1 4-1344,-5 17-544,-13 13 832,-16 12 448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8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2 261 9216,'-1'1'71,"1"-1"0,0 1 0,0-1 0,0 1 0,0-1 0,0 1 0,0-1 0,0 1 0,0-1 0,0 1 0,0-1 0,0 0 0,0 1 0,0-1 0,0 1 0,0-1 0,0 1 0,0-1 0,1 1 0,-1-1 0,0 1 0,0-1 0,1 0 0,-1 1 0,0-1 0,1 0 0,-1 1 0,0-1 0,1 0 0,-1 1 0,0-1 0,1 0 0,-1 1 0,1-1 0,-1 0 0,0 0 0,1 0 0,-1 0 0,1 1 0,-1-1 0,1 0 0,-1 0 0,1 0 0,-1 0 0,1 0 0,-1 0 0,1 0 1,-1 0-1,1 0 0,-1 0 0,0 0 0,1-1 0,-1 1 0,1 0 0,-1 0 0,1 0 0,-1 0 0,1-1-71,31-22-1049,-16 11 427,55-32 340,61-25 282,-51 28 228,18-16-228,-90 51-84,-4 2 318,1 1 0,-1-1-1,1 1 1,0 0-1,5-1-233,-10 4 83,0-1-1,-1 1 0,1 0 1,0 0-1,0 0 1,0-1-1,-1 1 0,1 0 1,0 0-1,0 0 1,0 1-1,-1-1 1,1 0-1,0 0 0,0 0 1,0 0-1,-1 1 1,1-1-1,0 0 0,0 1 1,-1-1-1,1 1 1,0-1-1,-1 1 0,1-1 1,-1 1-1,1-1 1,0 1-1,-1-1 0,1 1 1,-1 0-1,0-1 1,1 1-1,-1 0 0,1 0 1,-1-1-1,0 1 1,0 0-1,1 0 0,-1-1 1,0 1-1,0 0 1,0 0-1,0 0 0,0-1 1,0 2-83,0 11 203,0 0 1,0 1 0,-2-1-1,0 0 1,0 0 0,-1 0-1,-1 2-203,-4 20 68,-35 161 237,-28 147-2626,70-337 2198,-9 38-770,9-41 835,0 0-1,0 0 1,0 0 0,0 0-1,-1 0 1,1-1-1,-1 1 1,0 0-1,0-1 1,0 0 0,-1 1 58,2-2-14,0 0 0,0 0 0,0-1 0,0 1 0,-1-1 0,1 1 0,0-1 0,-1 1 0,1-1 0,0 0 0,0 0 0,-1 0 0,1 0 0,-1 0 0,1 0 0,-1 0 14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8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1127 5760,'63'-15'2176,"-36"15"-1664,13 0 608,-17 3 160,5 3-224,7 4-64,5 1-352,-2 5-64,2 3-352,1 6-64,-1 1-32,0-1-64,-2 0-64,2 0-320,1-4-192,-7-6-2496</inkml:trace>
  <inkml:trace contextRef="#ctx0" brushRef="#br0" timeOffset="1">318 10 5760,'29'-6'2176,"-6"6"-1664,6-4 544,-18 4 128,6 0-416,6 0-96,0 0-320,-2 0-160,2 0-96,-6 0-96,1 0 96,-1 4 0,0 2 32,0 3-2176,-5 3-928,-12 3 1472,-12 4 736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9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7936,'7'-11'357,"0"-1"0,1 1 0,1 1 1,0 0-1,1 0 0,0 0 0,0 1 0,0 1 0,2 0 1,4-3-358,0 3 32,-1 0 0,1 1 0,0 1 0,1 0 0,-1 1 1,1 1-1,0 1 0,1 0-32,5 0 226,1 0 0,0 1 0,-1 2 0,1 0 0,0 1 0,-1 2 0,1 0 0,8 4-226,-28-6 108,-1 0 1,1 0-1,-1 1 1,1 0-1,-1 0 1,1 0-1,-1 0 1,0 1-1,0-1 1,0 1-1,0-1 1,-1 1-1,1 0 1,-1 0-1,3 4-108,-2-1 103,0 0-1,-1 0 1,1 0-1,-1 0 1,0 0-1,-1 1 1,1-1-1,-1 1 1,0 1-103,0 15-71,-1 1 0,-1 0 0,-2-1 1,-3 21 70,5-40-25,-3 27-860,-1-1 0,-1 0 1,-2 0-1,-1-1 1,-9 18 884,1-15-448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49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67 6656,'40'-31'2464,"-23"20"-1920,17-4 320,-16 11 128,3-2-256,7 6-32,7 0-320,-7 0-160,1 0-128,-6 6-160,-6-2 32,-5 1-896,-6 5-320,-12 5 608,-17 12 320</inkml:trace>
  <inkml:trace contextRef="#ctx0" brushRef="#br0" timeOffset="1">1 631 8704,'11'-9'3328,"24"-10"-2592,11-8-192,-25 12-224,7-1 192,13 3 224,4-2-224,13-1-128,3 5-224,2 1-64,0-5 96,-7 0-160,-5-1-32,-5 1-416,-5 0-224,-13 5-1696,-13 1-736,-41-12 1600</inkml:trace>
  <inkml:trace contextRef="#ctx0" brushRef="#br0" timeOffset="2">427 465 9856,'-5'61'3680,"5"-26"-2848,5 7-96,-5-29-192,0 14 351,6 1 289,0 9-864,0-3-384,5 3-32,1-3 160,5 2 192,-2-5-480,2-6-224,1 0-1695,4-10-737,-4-5 1472,-1-20 704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0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6400,'3'-3'441,"0"0"-1,0 0 1,0 0 0,0 1 0,0 0 0,1-1 0,1 0-441,12-9 428,-12 6-65,0 1-1,1 0 0,-1 1 1,1-1-1,0 1 0,1 0 1,-1 0-1,1 1 0,-1 0 1,1 0-1,0 0 0,0 1 1,0 0-1,0 1 0,1-1 1,6 1-363,26-3 523,-5 0-346,1 1 1,0 2-1,17 3-177,-48-2 58,32 3 408,0 1 0,0 3 0,34 9-466,-59-12 15,-1 0 1,1 1 0,-1 0-1,-1 1 1,1 0 0,-1 0-1,0 1 1,0 0 0,-1 1-1,0 0 1,0 1 0,-1 0-1,0 0 1,3 6-16,3 7-77,-1 0 0,-1 1 0,-1 0 0,-1 1 0,0 0 0,-2 0 0,-1 1 0,-2 0 0,0 1 0,-1-1 0,-2 1 0,0 0 0,-2 0 0,-1 0 0,-1-1 0,-1 3 77,1-17-211,-1-1-1,1 0 1,-2 0-1,1 0 1,-2 0-1,-3 6 212,7-14-190,0 0-1,0 1 1,-1-1-1,1 0 1,-1 0-1,1 0 1,-1 0-1,0 0 0,0-1 1,0 1-1,0 0 1,0-1-1,0 0 1,0 1-1,-1-1 1,1 0-1,0 0 1,-1 0-1,1 0 1,-1-1-1,1 1 0,-1-1 1,1 1-1,-1-1 1,1 0-1,-1 0 1,1 0-1,-1 0 1,-1-1 190,-17-7-784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0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7040,'2'0'438,"-1"0"1,0 1-1,1-1 1,-1 1-1,1 0 1,-1-1-1,0 1 1,0 0-1,1 0 1,-1 0-1,0 0 1,0 0-1,0 0 1,0 0-1,0 0 1,0 1-1,0-1 1,-1 0-1,1 0 1,0 1-1,-1-1 1,1 0-1,-1 1 1,1 1-439,14 46 2284,-11-32-1583,82 249 1757,23 25-2458,-63-177-157,6-3 0,4-2 0,35 46 157,42 39-5438,-124-182 3430,0 0-1,0 1 1,-2 0-1,1 1 1,4 11 2008,-11-21-558,0 0 1,-1 1 0,1-1 0,-1 0-1,0 0 1,0 3 557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7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1357 1 16000,'-69'37'5737,"-5"4"-3672,-87 47-2342,-89 68 277,-43 27 181,-85 18 1206,271-141-1030,86-42-501,21-18 106,-1 1-1,1-1 1,0 1-1,-1 0 0,1-1 1,0 1-1,-1 0 0,1-1 1,0 1-1,0 0 1,-1 0-1,1-1 0,0 1 1,0 0-1,0 0 1,0-1-1,0 1 0,0 0 1,0 0-1,1-1 0,-1 1 39,1 2-93,1-1 0,0 0 0,0 1 0,0-1 0,0 0 0,0 0 0,0 0 0,0-1 0,1 1 0,-1-1 0,0 1 0,1-1 0,0 0 0,-1 1 0,1-1 0,0 0 93,49 19-1269,51 12 1269,-10-3-288,491 171-117,-167-73-3830,62-6 4235,-309-79-586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1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1218 1 11776,'-6'2'7226,"-12"7"-6106,1 6-766,1 0 0,0 1-1,1 1 1,1 0 0,-11 19-354,-19 22 300,-361 403 404,277-336 1238,-84 58-1942,148-125 264,-13 10-240,-10 3-344,78-65-11,0 3-1109,5-5 1059,-1-7-5835,-14-15 2963,-8-10 1141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1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8576,'1'9'9356,"-2"18"-6578,1-5-2209,-1 78-128,1 46-290,12 96-151,-1-105-128,-9-123 84,-3-12 35,1 0 0,0 1-1,0-1 1,0 0 0,1 0-1,-1 0 1,0 0 0,1 0-1,-1 0 1,1 0 0,0 0-1,0 0 1,0-1 0,0 1-1,0 0 1,0 0 0,0-1-1,0 1 1,1 0 0,-1-1-1,1 1 1,-1-1 0,1 0-1,-1 0 1,1 1 0,0-1-1,0 0 1,0 0 0,0-1 9,21 7-21,0-2 1,1-1-1,0 0 1,0-2-1,0-1 1,20-2 20,84-3 11,-71 1-11,1 2 0,-1 3 0,29 5 0,37 16 406,-57-9-3243,-1-3-8572,-56-10 7740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9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9088,'5'12'569,"-2"-6"-170,-1 0 0,1 0 1,-1 1-1,-1-1 0,1 4-399,-2-7 122,0 0 0,0 0 1,0 1-1,0-1 0,-1 0 0,1 0 1,-1 0-1,0 0 0,0 0 0,0 0 1,0 0-1,-1 0 0,0 0-122,-16 46 1062,16-44-949,0 1 1,1-1 0,0 0 0,0 0 0,0 1 0,1-1 0,0 1 0,0-1-1,0 4-113,8 53 432,-4-33-192,4 10-160,1-1 1,2 1 0,13 31-81,5 17-72,95 365-482,-98-351-239,-7-38-7246,-18-59 5191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39:59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6912,'0'0'2624,"0"0"-2048,0 0 288,0 0-64,0 0-288,0 0 32,6 0-384,5 10-96,7-1-64,5 12 0,9-2 64,8 6-192,6 2 32,6-2-256,5-6-32,-1-4-2176,-10-3-1088,-6-12 1856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0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8576,'12'9'3232,"-7"1"-2496,7 1-512,-1-1-320,7 9-64,10 8 64,11 7 160,7 7 32,-1-1-32,1 6-64,4 0 32,-4 3-1088,6 12-480,-6 1 768,-12-7 384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0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32 9728,'-2'10'818,"-1"-1"1,0 0 0,0 0-1,-1 0 1,0-1 0,-5 8-819,9-15 272,-3-2-557,6-3-81,8-3 307,0 0 0,1 1 0,0 0 0,0 1 0,1 1 0,-1 0 0,1 0 0,0 1 0,0 1 59,19-6 24,-27 7-20,61-16 77,0 3-81,-45 10 44,-1 1 0,1 2 0,0 0-1,-1 1 1,11 2-44,-27-2 22,0 0 0,0 1 0,-1 0 0,1 0-1,0 0 1,0 0 0,-1 0 0,1 1 0,-1 0 0,1 0-1,-1 0 1,0 0 0,0 0 0,0 1 0,0-1 0,0 1 0,0 0-1,-1 0 1,3 2-22,-3-1 2,-1 0 0,1-1 0,-1 1 0,1 0 0,-1 0 0,0 0 0,0 0 0,-1 0 0,1 0 0,-1 0 0,0 0 0,0 0 0,-1 0 0,1 0 0,-1 0 1,0 0-1,0 0 0,0 0 0,0 0-2,-6 13-64,0 0 1,-1-1 0,-1-1 0,-1 1 0,-3 4 63,-18 30 252,23-37-84,0 0 0,2 1 1,0 0-1,0 1 0,-1 7-168,6-18-14,0 0 0,1 0 0,-1 0 0,1 0 0,0 0 0,0 0 0,0 0-1,0 0 1,1 0 0,0 0 0,-1-1 0,2 1 0,-1 0 0,0 0 0,1 0 0,-1-1-1,1 1 1,0-1 0,1 0 0,-1 1 0,0-1 0,1 0 0,1 2 14,8 5-23,-1-1-1,1 0 1,1 0 0,0-2-1,0 1 1,0-1 0,1-1-1,0-1 1,3 1 23,-5-2-38,0 0 1,1-1-1,-1-1 0,1 0 1,-1 0-1,1-1 0,-1-1 1,1 0-1,0-1 1,-1 0-1,3-2 38,-3 0-145,-1-1-1,0 0 1,0-1 0,-1 0 0,0 0-1,0-1 1,0-1 0,0 0 0,-1 0-1,0-1 1,6-7 145,-4 3-393,0-1 0,0 0 0,-2-1 0,0 0 0,0 0 1,-1-1-1,-1 0 0,0-1 393,11-38-448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0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1182 7552,'-3'-1'416,"1"0"0,-1 0-1,0-1 1,0 1 0,1-1 0,-1 0 0,1 0 0,-3-1-416,-1-4 29,-1 0 0,1-1-1,1 0 1,-1 0-29,-8-13 94,-4-4-151,2 0 1,1-2 0,1 0 0,-1-5 56,-43-118-213,37 92 187,-23-58 26,6-2 0,2-11 0,20 59 34,2 0 1,4 0 0,2-1-1,4-11-34,4 78-2,2-21 130,-1 24-113,-1 1 0,0-1 0,1 1 1,-1-1-1,1 0 0,-1 1 0,1 0 0,-1-1 1,1 1-1,-1-1 0,1 1 0,-1 0 0,1-1 1,-1 1-1,1 0 0,0-1 0,-1 1 0,1 0 1,0 0-1,-1 0 0,1 0 0,0 0 0,-1-1 1,1 1-1,0 0 0,-1 1 0,1-1 0,0 0 1,-1 0-1,1 0 0,0 0 0,-1 0 0,1 1 1,-1-1-1,1 0 0,0 0 0,-1 1-15,9 3 201,0 1 0,0 0 0,-1 0 0,0 1 0,0 0 0,0 1 0,-1 0 0,6 6-201,16 14 440,91 75 616,-24-23-581,-4 5 0,40 50-475,37 77-262,-104-127-431,-32-45 405,-8-16 139</inkml:trace>
  <inkml:trace contextRef="#ctx0" brushRef="#br0" timeOffset="1">745 71 9472,'23'36'3520,"-12"-1"-2752,18 20 0,-18-24-192,18 5-288,5 8 0,5 8-320,6 7-32,7 8 0,6-2-1088,-3-4-512,2-5 864,-5-10 384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1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8064,'0'0'2592,"7"-9"-1798,2 5-831,0 1-1,1 1 1,-1-1-1,0 2 1,3-1 37,21-5 1,379-113 133,-361 104-130,-42 13 14,2-1 12,1 1 0,0 0 0,0 1 1,7-1-31,-16 3 47,1-1 1,-1 1 0,0 1 0,1-1-1,-1 0 1,0 1 0,0-1-1,1 1 1,-1 0 0,0 0 0,0 1-1,0-1 1,0 0 0,0 1 0,0 0-1,-1 0 1,1 0 0,0 0 0,0 1-48,1 2 167,0 0 1,0 0-1,-1 0 1,0 1-1,0 0 1,0-1-1,0 1 1,-1 0-1,0 1 1,0-1-1,-1 0 1,1 4-168,2 16 679,-2 1 1,0 11-680,-1-22 151,0 66 293,-3 0 0,-5 9-444,-13 76-2403,19-161 1935,1-3 260,0-1 0,0 1 0,0 0 0,-1-1 0,1 1 0,-1-1-1,0 1 1,0-1 0,0 1 0,0-1 0,0 0 0,0 1 0,-1-1 0,1 1 208,-10-10-704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7424,'0'0'2448,"0"0"-1168,0 0 954,1 1 502,25 54 980,-5-8-3277,29 61 362,-2 10-801,6 11 164,-41-102-405,1-1 1,15 20 240,18 33-2570,-42-69 1645,-3-8 225,-1 1 0,1-1-1,-1 1 1,0 0 0,0-1 0,0 1 0,0 0 0,0 0 0,0 2 700,-1-3-853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4224,'12'-11'1664,"-12"1"-1312,11-5 352,-11 11 32,6-7-160,0 7 0,5-8-128,6 9-32,6-3-224,6 0-64,-2 2 64,7-1-160,0-5-32,-5 4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9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18696 0 9472,'0'5'671,"-1"11"1668,1-15-2301,0-1-1,0 1 0,0-1 1,-1 1-1,1-1 1,0 1-1,0-1 1,0 0-1,-1 1 0,1-1 1,0 1-1,0-1 1,-1 0-1,1 1 0,0-1 1,-1 0-1,1 0 1,0 1-1,-1-1 1,1 0-1,-1 0 0,1 1 1,0-1-1,-1 0 1,1 0-1,-1 0 0,1 0 1,-1 0-1,1 1 1,-1-1-1,1 0 1,-1 0-38,-1 1 89,0 0 0,1 0 0,-1 1 0,0-1-1,1 1 1,-1-1 0,1 1 0,-1 0 0,1-1 0,0 1 0,0 0 0,0 0 0,0 0 0,-1 1-89,-4 7 552,-66 106 2584,31-50-3702,5-14 529,-23 48 37,33-55 247,-1 0 0,-2-2 0,-11 10-247,5-16 172,0-1 0,-3-1 0,-6 2-172,-126 91 581,155-117-552,-377 251 275,75-80-262,106-64 28,-695 381 239,-191 59 736,720-379 449,-107 23-1494,117-63 1141,-198 41-1141,-116-11 128,-21-27-128,222-68-149,-58-16 149,-803 100-219,550-11 1521,491-89-967,58-16-151,-15-9-184,109-21-41,0-6 0,-64-9 41,-420-59-289,445 40 220,167 20 67,-766-94-1,6-29 211,577 79-198,2-8 1,-28-20-11,-378-159-165,287 109 191,-155-67 49,377 145-35,-185-87 390,-74-57-430,-111-82 58,379 220-58,2-4 0,3-4 0,2-3 0,3-4 0,-13-20 0,-58-62 0,-18-4 0,-440-369 214,569 488-190,-1 3 1,-1 1 0,-1 2 0,-2 2 0,-1 2 0,-3 1-25,44 22-114,1-1 1,-1 1 0,0-1-1,0 1 1,1 0-1,-1 1 1,0-1-1,0 1 1,0-1-1,0 1 1,-1 0 113,3 0-1429,11 5-3041,-4-5 3890,0 1-1,0-2 1,0 1-1,0 0 1,0-1-1,1 0 1,-1 0-1,-1-1 1,1 0-1,0 1 1,0-1-1,-1-1 1,1 1-1,-1-1 1,1 0-1,-1 0 1,0 0-1,0 0 1,-1-1-1,3-2 581,12-20-933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2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9728,'5'12'809,"-3"-9"-587,0 1 0,0-1 1,-1 1-1,1 0 0,-1 0 0,0 0 0,0-1 0,0 1 0,-1 0 0,1 0 0,-1 0 0,0 0 0,0 0 0,-1 0 0,1 0 0,-1 1-222,-3 14 1078,1 1-1,0-1 0,2 13-1077,-1 31 2280,0-40-1971,1 1 0,2 0-1,0 0 1,1-1 0,5 19-309,5-2-10,1-2 0,1 1 0,3-1 0,2 2 10,85 143-115,-102-180 115,4 8-47,1-1 0,0 0 0,1 0-1,0-1 1,0 0 0,1 0 0,1 0 47,-3-4-43,0 0 0,0 0 1,1-1-1,-1 0 0,1-1 1,0 0-1,0 0 0,0 0 1,0-1-1,7 1 43,12 0-55,0 0 0,0-2 1,0-1-1,0-1 0,0-2 0,0-1 1,6-2 54,54-14-288,43-17 288,-127 36-12,86-31-1010,-40 10-2465,-2-2 1,-1-2-1,6-6 3487,-17 6-1221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2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1173 9984,'0'1'117,"0"-1"0,1 1 0,-1-1 0,0 1 0,0-1 0,0 0 0,0 1 0,0-1 0,0 1 0,0-1 0,0 1 0,0-1 0,0 1 0,0-1 0,-1 0 0,1 1 0,0-1 0,0 1 0,0-1 0,0 0 0,-1 1 0,1-1 0,0 1 0,0-1 0,-1 0 0,1 1 0,0-1 0,-1 0 0,1 1 0,0-1-1,-1 0 1,1 0-117,-13-7 1115,5 1-1339,-3-3 259,1 0 0,0-1-1,0 0 1,1 0 0,-5-9-35,-40-61 29,44 64-34,-11-19-92,2-1 0,2-1 0,1-1 0,1-1 0,3 0 0,1 0 0,-1-14 97,-2-31-522,3 0 0,1-86 522,9 132-170,1-1 0,1 0 1,3 0-1,1 1 0,2 0 0,4-13 170,-10 47 12,1 0 0,-1 0 0,1 0 0,-1 0-1,1 1 1,0-1 0,1 1 0,-1-1 0,1 1 0,-1 0-1,1 0 1,0 0 0,0 0 0,0 0 0,0 1 0,1-1-1,2 0-11,-1 0 93,1 1-1,0 0 0,0 1 0,0-1 1,0 1-1,0 0 0,0 0 0,0 1 1,0 0-1,0 0 0,4 1-92,9 0 283,1 2 0,0 0-1,0 1 1,-1 1 0,0 1-1,0 1 1,-1 1 0,12 6-283,-7-1 225,0 1 1,-1 1-1,0 1 0,-1 0 1,-1 2-1,-1 1-225,15 17 230,-2 1-1,25 37-229,47 85-420,-73-115-2071,-14-20-2964,-13-16 1002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9088,'12'15'3424,"-6"0"-2656,20 22 256,-14-18 32,11 17-320,6 8-33,5 17-31,0 4 32,-5 6-384,-2-4-192,-4-11-64,-6-10-640,-5-12-160,-7 2-1471,-5-7-577,-17-2 1440,-12-8 768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3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1001 10624,'5'11'1305,"-4"-9"-919,0 0-1,0 0 1,-1 1 0,1-1 0,0 0-1,-1 0 1,1 1 0,-1-1-1,0 0 1,0 1-386,9-4-661,70-12 438,0 3-1,33 2 224,160 4 132,-268 4-132,9 0-2,7-1 49,-1 2 0,16 2-47,-31-2 24,0-1 0,0 1 1,1 0-1,-1 1 0,0-1 1,0 1-1,0-1 0,0 1 1,-1 0-1,1 1 0,0-1 1,-1 1-1,0-1 0,3 4-24,-4-4 12,-1 0 0,1 1 0,-1-1 0,0 0 0,0 1 0,0-1 0,0 1 0,0-1 0,-1 1 0,1 0 0,-1-1 0,0 1 0,1-1 0,-1 1 0,0 0 0,-1-1 0,1 1 1,0 0-1,-1-1 0,0 2-12,-2 7 3,-1 1 1,0-2 0,0 1 0,-2 1-4,-54 102 365,36-71 232,2 1-1,1 0 1,-14 47-597,34-88 21,0 1 0,0-1 0,1 0 0,-1 1 0,1-1 0,-1 0 0,1 1 0,0-1 0,0 1 0,1-1 0,-1 0 0,1 1 0,1 2-21,-1-3 5,0-1-1,0 0 1,1 0-1,-1 0 0,1 0 1,-1 0-1,1 0 1,0-1-1,0 1 0,0 0 1,0-1-1,0 0 1,0 1-1,1-1 0,-1 0 1,0 0-1,1 0 1,-1 0-1,1-1-4,14 6-84,0-2-1,0-1 1,0 0 0,1-1-1,-1-1 1,1 0 0,8-2 84,4-1-82,0-1 0,0-1 0,0-2 1,0-2 81,3-1-295,-1-1 0,0-2 0,-1-2 0,-1 0 0,28-19 295,-36 19-693,-1-2 1,-1 0 0,0-1 0,-1-1-1,-1 0 1,-1-2 0,-1 0 0,0-1 692,-7 8-384,-1 0 0,-1 0 0,0 0 0,1-7 384,18-60-768</inkml:trace>
  <inkml:trace contextRef="#ctx0" brushRef="#br0" timeOffset="1">837 10 7808,'6'0'2976,"-6"-4"-2304,11-2-416,-5 6-256,5 0 224,5 0 288,7 0-96,0 6 0,5-6-224,-5 4-128,0 2 32,-6-1-352,1-1-128,-7 8 96,-11-3 160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4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79 9472,'-10'35'4304,"12"-37"-4329,1 0 1,-1 1 0,0-1-1,0 0 1,1 1 0,-1 0-1,1-1 1,0 1 0,-1 0 0,1 0-1,0 1 1,0-1 24,4-2-50,56-20-246,1 3 0,28-4 296,-86 22 6,19-5-109,0 2 0,1 0 1,0 1-1,25 1 103,-43 3-28,0 0 0,0 1 0,0 0 1,0 0-1,0 1 0,0 0 0,0 0 0,-1 1 0,1 0 0,-1 1 0,0-1 0,0 1 0,0 1 0,0-1 0,-1 1 0,0 0 0,6 6 28,-1 3-22,1 0-1,-2 1 0,0 0 1,-1 1-1,0 0 0,-1 0 0,-1 1 1,-1 1 22,6 17 18,-1 1-1,-2 0 1,0 15-18,1 23 495,-2 37-495,5 47 1815,-12-151-1766,0 0 0,0 0 0,1-1 0,0 1 1,0 0-1,1-1 0,0 0 0,1 2-49,-3-6-26,0-1-1,0 1 0,0-1 0,0 0 0,0 0 1,0 1-1,1-1 0,-1 0 0,0 0 0,1 0 1,-1 0-1,1 0 0,-1-1 0,1 1 0,-1 0 1,1-1-1,-1 1 0,1-1 0,0 0 1,-1 1-1,1-1 0,0 0 0,0 0 0,-1 0 1,1 0-1,0 0 0,-1 0 0,1-1 0,0 1 1,-1-1-1,1 1 0,0-1 0,-1 0 0,1 1 1,0-2 26,4-1-83,1-1 1,-1 0-1,0-1 1,-1 1 0,1-1-1,-1-1 1,0 1-1,0-1 1,-1 1 0,0-1-1,4-7 83,8-14-164,-1-2 1,0-2 163,-15 30-9,14-27 63,-2-1 1,-2 0-1,0-1 1,-2 0-1,2-15-54,-10 43 79,0 1 0,0 0 0,1 0 0,-1 0 0,0-1 0,0 1-1,0 0 1,0 0 0,0 0 0,-1-1 0,1 1 0,0 0 0,0 0 0,-1 0 0,1 0 0,-1-1 0,1 1 0,-1 0 0,0 0 0,1 0-1,-1 0 1,0 0 0,0 0 0,1 1 0,-1-1 0,0 0 0,0 0 0,0 0 0,0 1 0,0-1 0,0 1 0,0-1 0,0 1 0,-1-1-1,1 1 1,0-1 0,0 1 0,0 0 0,0 0 0,-1 0 0,1 0 0,0 0 0,0 0 0,-1 0-79,-4 0 259,-1 0 0,0 1-1,0 0 1,0 1 0,1 0 0,-1 0 0,-2 1-259,-49 22 496,43-18-923,-2 1 1,1-2-1,-1 0 0,0-1 1,-6 0 426,-7-3-277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4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6528,'12'6'2464,"-12"-2"-1920,28 11 896,-16 1 352,11 8-576,0 22-128,6 10-448,-1 11-160,-1 3-256,2 1-224,-1-6-96,-5-9-1280,-5-7-544,-7-6-704,-11-15-288,-6-7 1568,-5-15 800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4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1 409 4224,'1'-2'140,"8"-10"425,1 2 0,0-1 0,1 1 0,2-1-565,-6 6 58,-1-1 1,0 0 0,-1 0-1,1 0 1,-1-1 0,0 0-1,0 0 1,-1 0 0,0 0-1,1-5-58,1-3-262,-2 1-1,0 0 0,0-1 0,-2 0 1,0 0-1,0 0 0,-1 0 0,-1 0 0,-2-9 263,2 0-136,0-2 78,0-16 584,0 15 3587,4 29 915,10 9-3442,4 10-915,-1 1 0,0 1 0,-2 1 0,8 15-671,45 102-814,-56-115 581,-8-16 131,34 81-802,-33-78 718,-2-1 1,1 1 0,-2 0 0,0 0 0,0 0 0,-1 6 185,-1-15-106,-1 0 1,1 0 0,-1 0-1,0 0 1,0-1 0,0 1-1,-1 0 1,1-1 0,-1 1-1,0-1 1,0 0 0,0 1-1,-1-1 1,1 0 0,-1 0-1,1 0 1,-1-1 0,0 1-1,0-1 1,-2 2 105,-11 6-449,1 0 0,-2-1 0,1-1 0,-1 0 449,-19 9-439,12-4 612,0 1-1,2 0 0,-1 2 0,-4 5-172,19-13 221,0-1 1,1 1-1,0 1 0,0-1 0,0 1 1,1 1-1,1-1 0,0 1 0,0-1 1,1 2-1,0-1 0,-1 5-221,-1 12 169,1 0-1,1 1 1,1 0-1,2 0 0,0 0 1,2 0-1,1 0 1,2 0-1,0 0 1,2-1-1,1 0 0,6 15-168,-9-32-7,1 0-1,-1-1 0,2 1 1,-1-1-1,1-1 0,0 1 1,1-1-1,0 0 0,1 0 0,-1-1 1,1 0-1,2 1 8,-5-5-29,0 1 0,0-1 0,1 0-1,0 0 1,0 0 0,-1-1 0,1 0 0,1 0 0,-1-1 0,0 1 0,0-1 0,1-1-1,-1 1 1,0-1 0,1 0 0,-1-1 0,0 1 0,0-1 0,1 0 0,-1-1 0,0 0 29,1 0-40,0-2 1,-1 1 0,0-1 0,1 0-1,-1 0 1,-1 0 0,1-1 0,-1 0-1,1 0 1,-1 0 0,-1-1 0,1 0-1,-1 0 1,0 0 0,0 0 0,-1-1 0,0 1-1,0-2 40,4-9-17,-1 1 0,-1-1 0,0 0-1,-1-1 1,-1 1 0,-1-1 0,0 0 17,-2 12 78,0-1 0,0 1 0,0-1 1,-1 1-1,0-1 0,0 1 0,0 0 0,-1-1 1,0 1-1,0 0 0,-1 0 0,0 0 0,0 0 1,0 1-1,-1-1 0,1 1 0,-1 0 0,-1 0 1,1 0-1,-1 1 0,0-1 0,0 1-78,-3-2 94,0 1-1,-1 0 1,0 0-1,0 1 1,0 0-1,0 1 1,-1 0-1,1 0 1,-1 1-1,0 0 1,0 1-1,1 0 1,-1 0-1,-1 1-93,-38 3-1192,7 0-3200,40-3 3582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5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12800,'-3'30'1940,"1"-18"-976,1 1 0,0-1 1,1 1-1,2 11-964,1 9-137,2 1 1,2-1 0,0 0-1,3 0 1,0-1 0,2-1-1,12 24 137,15 14 428,45 61-428,-43-67-401,36 46-4186,57 60 4587,-125-158-84,0-1-1,1 0 1,0-1-1,1 1 1,0-2-1,0 0 1,1 0-1,0-1 1,1 0-1,-1-1 1,1-1-1,1 0 1,-1-1-1,0 0 1,1-1-1,0 0 1,0-2-1,0 1 1,1-1 84,71 1-28,0-3-1,0-4 1,81-16 28,-157 20-22,0-1 1,0-1-1,0 0 1,0 0 0,0-1-1,-1 0 1,0-1-1,0 0 1,0 0 0,5-5 21,-11 7 25,0 1 1,0-1-1,-1 0 1,1 0-1,-1-1 1,0 1-1,0 0 1,0-1 0,0 0-1,0 1 1,-1-1-1,0 0 1,0 0-1,0 1 1,0-1-1,0 0 1,-1 0-1,0 0 1,0 0 0,0 0-1,0 0 1,-1 0-1,1 0 1,-1 0-1,0 0 1,0 0-1,-1 1 1,0-3-26,-2-3 187,0-1 1,0 1-1,-1 0 0,0 1 0,-1-1 1,0 1-1,-1 1 0,-2-4-187,-15-14 1057,-23-16-1057,29 25 197,-62-57 725,-67-81-922,86 82-2181,-12-25 2181,72 96-36,-14-16-1621,15 17 1619,0 0 0,-1 0 0,1 0 0,0-1 1,-1 1-1,1 0 0,0 0 0,-1 0 0,1 0 1,-1 0-1,1 0 0,0 0 0,-1-1 0,1 1 1,0 0-1,-1 0 0,1 0 0,-1 1 0,1-1 1,0 0-1,-1 0 0,1 0 0,0 0 0,-1 0 1,1 0-1,0 0 0,-1 1 0,1-1 0,0 0 1,-1 0-1,1 1 0,0-1 0,-1 0 1,1 0-1,0 1 0,0-1 0,0 0 0,-1 0 1,1 1-1,0-1 0,0 0 0,0 1 0,-1-1 1,1 1-1,0-1 0,0 0 0,0 1 0,0-1 1,0 0-1,0 1 0,0-1 38,-6 19-453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6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8832,'11'15'3328,"-5"-15"-2592,5-6-480,-5 1-352,5 1-64,12-2 128,4 0 128,13-3 32,12-1-64,5 1-128,5-7-32,6 1-1920,13-12-800,-9 3 1408,-3-11 768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6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1 10112,'6'55'5589,"11"41"-5589,59 153 1820,-41-140-2115,18 91 295,-51-189-125,-1-8-26,0 0 0,0 1 1,0-1-1,-1 1 0,0-1 0,1 1 0,-1-1 0,0 1 0,-1-1 0,1 0 0,-1 1 0,1 0 151,-1-4-49,1 0 1,0 1-1,0-1 0,0 0 0,0 1 0,-1-1 0,1 0 1,0 0-1,0 1 0,0-1 0,-1 0 0,1 0 0,0 1 1,-1-1-1,1 0 0,0 0 0,0 0 0,-1 0 1,1 1-1,0-1 0,-1 0 0,1 0 0,0 0 0,-1 0 1,1 0-1,0 0 0,-1 0 0,1 0 0,-1 0 0,1 0 1,0 0-1,-1 0 0,1 0 0,0 0 0,-1 0 1,1 0-1,0 0 0,-1-1 0,1 1 0,0 0 0,-1 0 1,1 0-1,0-1 0,0 1 0,-1 0 49,-12-14-1435,8 5 1085,0 0-1,0 0 0,1 0 1,1-1-1,0 1 0,0-1 1,1 0-1,0 0 0,0 0 0,1 0 1,1 0-1,0 0 0,0 0 1,1-1-1,0 1 0,2-7 351,-1 7 141,1-1 0,0 1-1,0 0 1,1 0 0,0 0 0,1 1-1,0-1 1,1 1 0,0 0-1,0 1 1,1-1 0,0 1-1,1 1 1,-1-1 0,1 1-1,1 0-140,-6 5 135,1-1 0,-1 1 0,1 0 0,-1 0 0,1 0 0,0 1 0,0-1-1,3 0-134,-5 2 35,1 0 1,-1-1-1,1 1 0,-1 0 0,0 1 0,1-1 0,-1 0 0,0 1 0,1-1 0,-1 1 0,0 0 0,1 0 1,-1 0-1,0 0 0,2 1-35,13 7 48</inkml:trace>
  <inkml:trace contextRef="#ctx0" brushRef="#br0" timeOffset="1">1 1127 11520,'7'29'1448,"-5"-21"-1028,0 0-1,-1 1 1,0-1 0,0 0 0,-1 1 0,0-1 0,0 0-1,-1 1 1,0-1-420,1 3 116,0 0 0,1-1 0,0 1 1,0 0-1,1-1 0,1 0 0,0 1 0,0-1 0,1 0 0,0 0 0,1-1 0,0 1 0,0-1 0,1 0 1,2 1-117,1 3-69,1-1-1,0 0 1,1-1 0,0 0 0,1-1 0,0 0 0,1-1 0,0 0 0,0-1 0,4 1 69,-1-2-134,1-1 0,-1 0 0,1-1 0,0-1 0,0-1 0,1 0 0,-1-1 0,1-1 0,-1-1 0,1 0 0,-1-1 0,0-1 0,1-1 0,-1-1 0,0 0 0,0-1 0,11-5 134,11-6-1324,-2-2 0,0-2 0,-1-1 0,-1-1 0,-2-2 0,0-2-1,0-2 1325,18-17-810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5:29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1009 13312,'-8'6'647,"0"-1"0,-1 0 0,1-1 0,-1 1 0,1-2 0,-1 1 0,-1-1 0,1-1 0,0 0 1,-1 0-1,1 0 0,-8-1-647,15-1-22,2-1-3,-1 1-1,0-1 0,1 0 0,-1 1 1,1-1-1,-1 0 0,1 0 0,-1 0 1,1 1-1,0-1 0,-1 0 0,1 0 1,0 0-1,0 0 0,-1 0 0,1 0 0,0 0 1,0 0-1,0 0 0,0 0 26,1-24-184,-1 17 89,3-49-300,8-45 395,-2 13-16,-3 23 30,20-206 122,-15 194-88,4 0-1,12-32-47,-16 73 54,1 1-1,10-18-53,-20 52 16,8-16 177,-9 18-178,0-1 0,-1 1 0,1 0 1,0-1-1,-1 1 0,1 0 0,0 0 0,-1-1 1,1 1-1,0 0 0,-1 0 0,1 0 0,0 0 1,0 0-1,-1 0 0,1 0 0,0 0 1,-1 0-1,1 1 0,0-1 0,0 0 0,-1 0 1,1 1-1,-1-1 0,1 0 0,0 1 0,-1-1 1,1 1-16,26 15 148,0 2-1,17 16-147,23 16 19,-22-23-534,1-2 0,1-2 1,38 13 514,142 39-2848,-187-63 2648,81 25-391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6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9 186 7936,'-3'13'705,"1"-1"1,0 1-1,1 0 1,1 0-1,0 0 0,1 0 1,0-1-1,1 1 1,0 1-706,3 6 286,-1-1 1,2-1-1,1 1 0,0-1 1,7 11-287,-11-23-21,0 1 1,1-1 0,-1 0-1,1 0 1,1-1 0,-1 1-1,1-1 1,0 0-1,0 0 1,1-1 0,0 1-1,-1-1 1,1-1-1,1 1 1,-1-1 0,0 0-1,1 0 1,0-1-1,-1 0 1,1 0 0,0 0-1,0-1 1,0 0-1,0-1 1,0 1 0,0-1-1,1-1 1,-1 1-1,0-1 1,0 0 0,0-1-1,-1 0 1,1 0 0,0-1 20,3-1-106,0-1 0,0 0 0,-1-1 0,0 0 0,0 0 0,0-1 0,-1-1 0,0 1 0,0-1 0,-1-1 0,5-6 106,-6 8-113,-1-1 0,1-1 0,-2 1 0,1-1 0,-1 0 0,0 0 0,-1 0 0,0 0 0,0-1 0,-1 1 0,0-1 0,-1 0 0,0-2 113,-1 4-44,-1 0 1,0 0-1,0 1 0,-1-1 1,0 0-1,0 1 1,0 0-1,-1-1 0,-1 1 1,1 0-1,-1 1 0,-1-2 44,-8-11 143,-2 0 0,0 1-1,-6-5-142,2 3 1496,2-1 0,-3-4-1496,19 24 17,0 0 0,0 0 0,1 0-1,-1 1 1,0-1 0,1 0 0,-1 0 0,1 0 0,-1 0 0,1 0 0,-1 0-1,1 0 1,0 0 0,0-1 0,-1 1 0,1 0 0,0 0 0,0 0 0,0 0 0,0 0-1,0 0 1,0 0 0,1 0 0,-1-1 0,0 1 0,1-1-17,0 1-38,1 0-1,0-1 1,0 1 0,-1 0-1,1 0 1,0 0 0,0 0 0,0 0-1,0 0 1,0 1 0,0-1-1,1 1 1,0-1 38,32-7 103,1 2-1,26-2-102,-5 6-4354,-50 2 2919,-6 3 657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7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10112,'0'21'3776,"6"-21"-2944,-6 0-640,0 0-480,6 0-32,0 0 128,9-5 96,8 1 32,5-2 64,7-3 0,5-1 0,6-5-160,-2-6 32,-4-4-928,-5-12-416,-7-7 768,-11-11 320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7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63 6016,'-15'-20'782,"12"16"-558,0 0 1,-1-1 0,1 1 0,-1 1-1,0-1 1,0 0 0,0 1 0,0 0-1,-1 0 1,-2-2-225,7 5 168,-1 0 1,1 0-1,0 0 0,0 0 0,0 0 1,0 0-1,0 0 0,0 0 1,0-1-1,0 1 0,-1 0 0,1 0 1,0 0-1,0 0 0,0 0 0,0 0 1,0 0-1,-1 0 0,1 0 1,0 0-1,0 0 0,0 0 0,0 0 1,0 0-1,-1 0 0,1 0 1,0 0-1,0 0 0,0 0 0,0 0 1,0 0-1,0 0 0,-1 1 0,1-1 1,0 0-1,0 0 0,0 0 1,0 0-1,0 0 0,0 0 0,0 0 1,0 0-1,-1 0 0,1 1 0,0-1 1,0 0-1,0 0 0,0 0 1,0 0-1,0 0 0,0 0 0,0 1 1,0-1-1,0 0 0,0 0 1,0 0-1,0 0 0,0 0 0,0 1-168,3 13 2105,10 20-3031,-12-33 1285,64 138-575,-31-70-206,-2 2 0,-4 0 0,10 43 422,-15-18 90,24 82 238,-34-137-295,2 1 0,2-2 0,5 6-33,-15-32-80,0-1-1,1 0 1,1 0-1,0-1 1,1 0-1,0-1 0,1 0 1,0-1-1,0 0 1,2 0 80,-8-7-78,0 1 1,0-1-1,1 0 0,-1-1 1,1 1-1,0-1 0,-1-1 1,1 1-1,0-1 0,0 0 1,0 0-1,0 0 0,0-1 1,0 0-1,1 0 0,-1-1 1,0 1-1,0-1 0,0-1 1,0 1-1,-1-1 0,1 0 1,0-1-1,-1 1 1,6-4 76,-3 1-105,1-1-1,-1-1 0,0 1 0,-1-1 0,1-1 0,-1 1 0,-1-1 0,0 0 0,0-1 0,0 0 0,0-1 107,-2 3-13,0-1-1,-1 1 1,1-1-1,-1 0 1,-1 0-1,0 0 1,0 0-1,0 0 1,-1 0-1,-1 0 1,1-1-1,-1 1 1,0 0-1,-1-1 14,0 5 56,-1-1 0,1 0 0,-1 1 0,0 0 0,0-1 0,-1 1 0,1 0 0,-1 0 0,0 0 0,0 0 0,0 1 1,0-1-1,-1 1 0,0 0 0,1 0 0,-1 0 0,0 0 0,-1 1 0,1-1 0,0 1 0,-1 0 0,1 0 0,-4 0-56,-10-4 171,0 2 0,0 0 0,0 0 0,-1 2 0,-11 0-171,8 1-582,0 1 0,0 1-1,0 1 1,0 0 0,1 2-1,-1 1 1,1 0 0,0 2 0,0 0-1,1 2 1,-18 9 582,-49 36-997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758 2 9984,'8'0'1678,"-8"0"-1634,0 0 1,0-1-1,1 1 0,-1 0 0,0 0 1,0 0-1,0 0 0,0 0 1,0 0-1,0 0 0,0 0 0,0 0 1,0 0-1,0 0 0,0 0 0,0 0 1,0 0-1,1 0 0,-1 0 1,0 0-1,0 0 0,0 0 0,0 0 1,0 0-1,0 0 0,0 0 0,0 0 1,0 0-1,0 0 0,0 0 1,0 0-1,1 0 0,-1 0 0,0 0 1,0 0-1,0 0 0,0 0 0,0 0 1,0 0-1,0 1 0,0-1 1,0 0-1,0 0 0,0 0 0,0 0 1,0 0-1,0 0 0,0 0 0,0 0 1,0 0-1,0 0 0,0 0 1,0 0-1,0 1 0,0-1 0,0 0 1,0 0-1,0 0 0,0 0 1,0 0-1,0 0 0,0 0 0,0 0 1,0 0-1,0 0-44,0 4 852,-4 4 3531,-10 9-2409,2-4-1308,-158 208 2001,89-121-2707,-5-3 0,-54 45 40,61-60-1198,-3 11 1198,39-43-983,9-6-1786,22-27-1587,6-12 2734,0-4 764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0:0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10496,'-8'35'6714,"7"-29"-6100,0 0 1,0 0-1,-1 0 1,1 0-1,-3 4-614,-20 49 1845,-6 15-855,-1 12-990,24-63-81,1 0-1,1 1 0,1 0 0,1 0 1,1 21 81,1-42-30,1 0 1,0 0-1,0 0 0,0 0 1,0 0-1,1 0 1,-1 0-1,1 0 1,0 0-1,0 0 0,0-1 1,0 1-1,0 0 1,1-1-1,-1 1 1,1 0-1,0-1 1,0 0-1,-1 1 0,2-1 1,-1 0-1,0 0 1,0 0-1,1-1 1,-1 1-1,1 0 0,-1-1 1,1 0-1,0 1 1,-1-1-1,1 0 1,0 0-1,0-1 1,0 1-1,0-1 30,16 4-98,1-2-1,-1-1 1,1 0-1,-1-1 1,20-3 98,28-6-984,3-4 984,-54 10-220,79-19-2927,-1-4 1,51-23 3146,-15 1-853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09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3884 535 4992,'3'7'772,"0"10"1464,-3-16-1532,0-1 160,0 0 128,0 0-118,0 0-186,0 0-330,0 0-214,-2-1-118,-34-15-343,0 2-1,-22-4 318,5 1-234,-167-62-875,4-10-1,-20-20 1110,76 33 208,154 72-217,-1 0-1,1 0 0,0 0 0,0-1 0,0 0 1,-3-4 9,9 8 0,0 1 1,-1-1 0,1 1-1,0 0 1,0-1-1,-1 1 1,1-1 0,0 1-1,0-1 1,0 1 0,0-1-1,-1 1 1,1-1-1,0 1 1,0-1 0,0 0-1,0 1 1,0-1-1,0 1 1,0-1 0,1 1-1,-1-1 1,0 1 0,0-1-1,0 1 1,0-1-1,1 1 1,-1-1 0,0 1-1,0 0 1,1-1 0,-1 1-1,0-1 1,1 1-1,-1 0 1,1-1 0,-1 1-1,0 0 1,1-1-1,-1 1 1,1 0-1,17-10 289,-6 9-126,0 1-1,0 1 1,0 0-1,0 1 1,0 0-1,0 1 1,-1 0-1,1 0 0,2 3-162,15 3 165,149 42 406,254 75-198,-175-36-64,-253-89-240,-1 1 0,0-1-1,1 1 1,-1 0 0,0 0 0,0 1-1,0-1 1,1 1-69,-4-2 18,0-1-1,1 0 1,-1 0-1,0 1 1,0-1-1,1 0 1,-1 1-1,0-1 1,0 1-1,0-1 1,0 0-1,1 1 1,-1-1-1,0 0 1,0 1-1,0-1 1,0 1-1,0-1 1,0 1-1,0-1 1,0 0-1,0 1 1,0-1-1,0 1 1,0-1-1,-1 0 1,1 1-1,0-1-17,-1 1 12,0 0 0,0 0 0,1 0 0,-1 0 1,0-1-1,0 1 0,0 0 0,-1-1 0,1 1 0,0-1 0,0 1 0,0-1 0,0 0 0,-1 1 1,0-1-13,-18 4-68,-1-1 1,0-1-1,0-1 0,0-1 1,0-1-1,-3-1 68,-20 0-144,-317-23-357,187 11 549,22 1 277,-99-24-325,230 33-86,-1 0-1,1-2 1,0 0 0,0-2-1,-11-5 87,31 12-4,-1 0 0,1 0-1,-1 0 1,1 0-1,-1 0 1,1 0 0,0 0-1,0 0 1,-1 0 0,1-1-1,0 1 1,0 0 0,0-1-1,0 1 1,1-1 0,-1 1-1,0-1 1,1 0-1,-1-1 5,1 2-2,0 0 0,0-1-1,0 1 1,0 0 0,0 0-1,1-1 1,-1 1-1,0 0 1,1 0 0,-1 0-1,1-1 1,-1 1 0,1 0-1,0 0 1,0 0-1,-1 0 1,1 0 0,0 0-1,0 0 1,0 0 0,0 1-1,0-1 1,0 0-1,0 0 1,0 1 0,0-1-1,0 1 1,1-1 2,13-6-5,-1 2-1,1-1 1,0 2 0,0 0 0,1 0-1,-1 2 1,8-1 5,32-1 133,28 3-133,-1 1 125,261 5 131,-261 1-106,-1 3 1,0 3-1,13 7-150,-66-13 88,-11-2 75,0 0 0,0 1-1,1 1-162,-14-5 125,0 1-1,0 0 1,-1 0-1,1 0 1,-1 0 0,1 0-1,-1 1 1,0-1-1,0 1 1,0 0-1,0 0 1,0 0-1,-1 1 1,3 2-125,-5-4 27,1-1 0,-1 0 0,1 0 0,-1 0 0,1 0 0,-1 0 0,0 1 0,0-1 0,1 0 0,-1 0 0,0 1 0,0-1 0,0 0 0,-1 0 0,1 0 0,0 1 0,0-1 0,-1 0 0,1 0 1,0 0-1,-1 1 0,1-1 0,-1 0 0,0 0 0,1 0 0,-1 0 0,0 0 0,0 0 0,1 0 0,-1-1 0,0 1 0,0 0 0,0 0 0,0 0 0,0-1-27,-5 4-1,0 0-1,-1-1 1,1 0 0,-1 0 0,1 0-1,-1-1 2,-23 8-80,-1-2-1,1-2 0,-1-1 0,0-1 0,-1-1 81,-161 2-278,166-5 251,-83-2-115,1-4-1,-1-5 0,2-5 1,-42-15 142,135 28-12,-4-1 1,0-1 0,0-1 0,1-1 11,14 5-12,0 1 0,0-1-1,1 0 1,-1 0 0,1 0 0,0 0-1,-1-1 1,1 1 0,0-1 0,0 0 0,1 0-1,-1 0 1,1 0 0,-1-1 0,1 1 0,-1-3 12,2 4-15,0 0 0,1 0 0,-1 0 1,1 0-1,-1 0 0,1 0 1,0-1-1,-1 1 0,1 0 1,0 0-1,1 0 0,-1 0 1,0-1-1,1 1 0,-1 0 1,1 0-1,-1 0 0,1 0 1,0 0-1,0-1 15,2 0-16,-1 0 1,0-1-1,1 1 0,0 0 1,0 0-1,0 0 0,0 1 0,0-1 1,1 1-1,2-2 16,7-3-20,1 0 1,0 2-1,1-1 0,-1 1 0,11-1 20,18-3 13,0 2-1,0 2 0,1 2 1,11 2-13,25 2 52,69 12-52,-63-1 126,-1 3 1,-1 5 0,-1 2-1,51 24-126,-126-43 36,43 19 410,-48-20-337,0 0 0,0 0 1,-1 0-1,1 0 1,0 0-1,-1 0 1,1 1-1,-1-1 0,0 1 1,0-1-1,0 1 1,0 0-1,1 3-109,-2-5 22,-1-1-1,0 1 1,1 0 0,-1 0-1,0 0 1,0 0 0,0 0-1,0 0 1,0 0 0,0 0-1,0 0 1,0-1 0,0 1-1,0 0 1,0 0-1,0 0 1,-1 0 0,1 0-1,0 0 1,-1 0 0,1-1-1,-1 1 1,1 0 0,-1 0-1,1-1 1,-2 2-22,0 0 20,0 0-1,0 0 1,-1-1-1,1 1 1,-1 0 0,0-1-1,1 0 1,-4 1-20,-13 5 35,-1 0-1,-1-2 1,1 0 0,-17 1-35,-23 0 112,-4-3-112,-24-1-340,1-4 1,-1-4-1,-84-16 340,164 20-27,-6 0-13,-1-1 0,1-1-1,0 0 1,0-1 0,-2-1 40,13 5-15,1 0 1,-1-1-1,1 1 1,0-1-1,-1 0 0,1 1 1,0-1-1,0 0 1,0 0-1,0 0 1,0-1-1,1 1 0,-1-1 15,1 2-15,1-1-1,-1 0 0,0 0 1,1 1-1,0-1 0,-1 0 1,1 0-1,0 0 0,0 1 1,0-1-1,0 0 0,0 0 1,1 0-1,-1 0 0,0 1 1,1-1-1,-1 0 0,1 0 1,0 1-1,0-1 1,0 0 14,1-3-23,1 1 0,0 0-1,-1 0 1,2 1 0,-1-1-1,0 1 1,1-1 0,-1 1-1,1 0 1,0 0 0,0 1-1,0-1 1,1 1 0,-1 0-1,4-1 25,11-4-24,0 1 0,0 2 0,7-2 24,41-5-4,-1 2 0,2 4 0,-1 3-1,53 4 5,10 9 113,129 27-113,-253-37 9,31 5 182,0 2 0,-1 2-1,18 7-190,-52-16 45,0-1 0,-1 1 0,1 0 0,0 0 0,-1-1 0,1 1 0,-1 0 0,0 0-1,1 0 1,-1 1 0,0-1 0,1 0 0,-1 0 0,0 1 0,0-1 0,0 1 0,0-1-1,0 1 1,-1-1 0,1 1 0,0 0-45,-1 0 27,0-1 1,0 1-1,0-1 1,0 1-1,-1-1 0,1 1 1,0-1-1,-1 0 0,1 1 1,-1-1-1,0 1 0,1-1 1,-1 0-1,0 1 1,0-1-1,0 0 0,0 0 1,0 0-1,0 0 0,0 0 1,0 0-1,0 0 0,0 0 1,-1 0-1,0 0-27,-11 6 29,0 0-1,-1-1 0,0-1 1,0 0-1,0-1 1,0 0-1,-1-1 1,1-1-1,-5 0-28,-80 11-331,-87-1 331,-108-10-471,174-3 382,58 2 76,-42 0 24,90-2 19,-1-1 1,1 0-1,0 0 0,0-2 1,-11-3-31,22 6-1,1 1 1,-1-1-1,1 0 1,-1-1-1,1 1 0,-1 0 1,1-1-1,0 1 1,0-1-1,0 0 1,0 0-1,0 0 0,0 0 1,0 0-1,1 0 1,-1 0-1,1-1 1,-1 1-1,1-1 1,0 1-1,0-1 0,0 1 1,0-1-1,1 1 1,-1-1-1,1 0 1,-1 0-1,1 1 0,0-1 1,0 0-1,0 1 1,0-1-1,1 0 1,-1 0-1,1-1 1,1-3-55,1-1-1,0 1 1,0-1-1,0 1 1,1 0 0,0 0-1,1 1 1,-1-1-1,1 1 1,0 0-1,6-5 56,3 0-20,0-1 0,2 2 0,-1 0 0,1 1 0,0 0 0,1 1 0,0 1 0,0 1 0,5 0 20,37-11 2,1 3 0,5 3-2,-12 2 2,1 3 0,-1 2 0,12 3-2,-34 1 139,1 2-1,-1 1 1,0 2-1,0 1 1,-1 1 0,6 4-139,-28-8 83,0 0 1,0 0 0,-1 1-1,1 0 1,-1 1 0,0 0-1,0 0 1,0 1 0,-1-1-1,3 4-83,-7-7 35,-1-1 0,1 1 0,-1 0 0,1 0 0,-1 0 0,0 0 0,0 1 0,0-1 0,0 0 0,0 0 0,0 1 0,-1-1 0,1 1 0,-1-1 0,0 0 0,1 1 0,-1-1 0,0 1 0,-1-1 0,1 1 0,0-1 0,-1 0 0,1 1 0,-1-1-1,0 0 1,1 1 0,-1-1 0,0 0 0,-1 0 0,1 0 0,0 0 0,-1 0 0,1 0 0,-1 0 0,1 0 0,-1 0 0,0-1 0,-1 1-35,-5 5-6,-1-1-1,0 0 1,-1 0 0,1-1 0,-1 0-1,0-1 1,0 0 0,-1-1-1,1 0 1,-1-1 0,-8 1 6,-29 5-77,0-2 1,0-3-1,0-1 0,-13-4 77,-196-18-149,242 18 135,-175-26-118,129 17 83,57 10 30,-52-11-133,51 11 80,1-1 0,-1 0 0,1 0 0,0 0 0,-1 0 0,1-1 0,1 1 0,-1-1 0,0 0 0,-2-2 72,6 4-17,0 1-1,-1 0 0,1-1 0,-1 1 1,1 0-1,0-1 0,-1 1 1,1-1-1,0 1 0,0-1 0,-1 1 1,1-1-1,0 1 0,0-1 0,0 1 1,-1-1-1,1 1 0,0-1 1,0 1-1,0-1 0,0 1 0,0-1 1,0 1-1,0-1 0,0 1 0,0-1 1,1 1-1,-1-1 0,0 1 0,0-1 1,0 1-1,1-1 0,-1 1 1,0-1-1,0 1 0,1-1 0,-1 1 18,21-12-250,-9 9 228,2 0-1,-1 1 1,0 0 0,0 1 0,1 1-1,8 1 23,-11-1 0,42 2 159,-1 2 0,0 2 0,0 3 0,-1 2 0,0 2-1,-1 3 1,0 1 0,-2 3 0,12 8-159,-60-28 3,38 23 354,-37-22-341,0-1 0,0 1 0,0-1 0,0 1 0,0 0 0,0-1 0,-1 1 0,1 0 0,0 0 0,-1-1 0,1 1 0,0 0 1,-1 0-1,1 0 0,-1 0 0,1 0 0,-1 0 0,0 0 0,1 0 0,-1 0 0,0 0 0,0 0 0,0 0 0,1 0 0,-1 0 1,0 0-1,-1 0 0,1 0 0,0 0 0,0 0 0,0 0 0,-1 0 0,1 0 0,0 0 0,-1 0 0,1 0 0,-1 0 0,1 1-16,-3 0 18,1 0-1,0-1 1,-1 1-1,1 0 1,-1-1-1,1 1 1,-1-1-1,0 0 1,1 0-1,-1 0 1,0 0-1,0 0 1,-2 0-18,-43 5-8,44-6 7,-92 2-55,0-4 0,-1-4 0,-10-6 56,-7 1-72,100 10 58,3 0-11,-1 1 1,1-2-1,0 0 0,0 0 1,0-1-1,0 0 0,-6-3 25,16 5-11,0 1-1,0-1 0,0 1 1,0-1-1,0 0 0,0 1 0,0-1 1,0 0-1,1 0 0,-1 1 1,0-1-1,0 0 0,1 0 0,-1-1 12,1 2-5,-1-1 0,1 1 0,0-1-1,0 1 1,0 0 0,0-1 0,0 1-1,0-1 1,0 1 0,0 0-1,0-1 1,1 1 0,-1-1 0,0 1-1,0 0 1,0-1 0,0 1 0,0 0-1,1-1 1,-1 1 0,0 0 0,0-1-1,1 1 1,-1 0 0,0-1 0,1 1 4,1-2-12,1 0-1,0 0 0,0 1 0,0-1 0,0 1 0,0 0 0,0 0 0,0 0 0,0 0 14,31-8-16,1 3 0,0 0 1,0 2-1,1 2 0,0 1 16,180 9 72,-205-7-65,91 8 217,0 5 0,57 17-224,-152-30 45,-4 0-15,0-1-1,0 1 1,0-1 0,0 1 0,0 0 0,0 0 0,0 0-1,-1 1 1,1-1 0,0 1 0,2 1-30,-6 0 81,-6 0-29,-11-1-53,-1 0-1,1-1 0,-1-1 1,-3-1 1,0 1-4,-567-40-236,579 39 229,-42-6 20,49 7-27,0-1 1,-1 0-1,1-1 1,0 1-1,0 0 1,0-1-1,0 0 1,1 1-1,-1-1 1,0 0-1,1 0 1,-1-1-1,0 0 18,2 2-8,1 1 0,-1-1 0,1 1 0,-1-1 0,1 0 0,0 1-1,-1-1 1,1 0 0,0 1 0,-1-1 0,1 0 0,0 0-1,0 1 1,0-1 0,0 0 0,0 1 0,0-1 0,0 0 0,0 0-1,0 1 1,0-1 0,0 0 0,0 0 0,0 1 0,0-1 0,1 0-1,-1 1 1,0-1 0,1 0 0,-1 1 0,1-1 8,0-1-16,1 0 0,0 0 0,-1 0 1,1 1-1,0-1 0,0 1 0,0-1 0,1 1 1,-1 0-1,1 0 16,16-7-38,0 2 1,1 0 0,0 2-1,0 0 1,0 1 0,14 0 37,63-5 4,0 5 1,0 3-1,0 5 0,19 7-4,104 21 228,60 22-228,-227-43 141,0 1-1,-1 3 0,29 14-140,-76-28 38,26 14 238,-29-15-249,0 0-1,-1 0 1,1 0 0,-1 0 0,1 0-1,-1 1 1,0-1 0,1 0 0,-1 1-1,0 0 1,0-1 0,0 1 0,0-1-1,0 1 1,0 1-27,-1-2 10,0-1 0,0 1 0,0 0 1,0 0-1,0 0 0,0 0 0,0 0 0,0 0 0,0 0 1,0-1-1,-1 1 0,1 0 0,0 0 0,-1 0 0,1 0 0,0-1 1,-1 1-1,1 0 0,-1 0 0,0-1 0,1 1 0,-1 0 0,1-1 1,-1 1-1,0 0 0,1-1 0,-1 1 0,0-1 0,0 0 0,0 1 1,1-1-1,-1 1 0,0-1 0,0 0 0,0 0-10,-6 3 2,1-1 0,-1-1 0,0 1 0,-6 0-2,-34 2-42,0-2 1,0-1 0,0-3-1,-20-4 42,-191-34-149,-13-16-94,191 39 193,76 16 42,-24-5-79,-26-10 87,47 14-31,0-1 0,0 0 0,0-1 0,0 0 0,0 0 0,1 0 0,-1-1 0,1 0 0,0-1 31,5 5-11,0 1 1,0-1-1,0 0 0,0 0 0,0 0 0,1 0 0,-1 0 0,0 0 0,1-1 0,-1 1 0,1 0 0,-1 0 1,1 0-1,0 0 0,0-1 0,-1 1 0,1 0 0,0 0 0,0-1 0,0 1 11,0-1-9,1 1 1,-1 0-1,1 0 1,0-1-1,-1 1 0,1 0 1,0 0-1,-1 0 0,1 0 1,0 0-1,0 0 0,0 0 1,0 0-1,0 0 0,0 0 1,1 0-1,-1 1 0,0-1 1,0 0-1,0 1 0,1-1 9,12-5-18,1 1-1,-1 0 0,1 0 1,0 2-1,0 0 0,1 0 1,8 1 18,33 0 41,27 2-41,-71 0 4,193 10 199,193 34-203,-125 4 368,50 25-368,-284-60 304,-40-13-298,1 0 1,-1 0 0,0 0-1,0 0 1,1 0-1,-1 0 1,0 1 0,0-1-1,1 0 1,-1 0-1,0 0 1,0 0 0,1 1-1,-1-1 1,0 0-1,0 0 1,0 1 0,0-1-1,1 0 1,-1 0-1,0 1 1,0-1 0,0 0-1,0 1 1,0-1-1,0 0 1,0 1 0,0-1-1,0 0 1,0 0-1,0 1 1,0-1 0,0 0-1,0 1 1,0-1-1,0 0 1,0 1 0,0-1-1,0 0 1,0 0-1,0 1 1,-1-1 0,1 0-1,0 0 1,0 1-1,0-1 1,0 0 0,-1 0-1,1 1 1,0-1-1,0 0 1,-1 0 0,1 0-1,0 0 1,0 1 0,-1-1-1,1 0 1,0 0-1,-1 0 1,1 0 0,0 0-1,0 0 1,-1 0-7,-11 4 27,0-1 0,0 0 0,0-1 1,0-1-1,0 0 0,0 0 0,-1-1 0,-2-1-27,-12 1 1,-286-5-33,-49-18 32,334 21-8,17 2-14,0 0-1,0-1 1,-1-1-1,1 0 1,0 0 0,0-1-1,-2-2 23,13 5-8,-1 0 1,1 0-1,-1 0 1,1-1-1,-1 1 0,1 0 1,-1 0-1,1-1 0,-1 1 1,1 0-1,0-1 1,-1 1-1,1 0 0,-1-1 1,1 1-1,0-1 0,-1 1 1,1-1-1,0 1 0,0-1 1,-1 1-1,1-1 1,0 1-1,0-1 0,0 1 1,0-1-1,0 1 8,0-1-11,0 0 1,1 0-1,-1 0 0,1 1 0,-1-1 1,1 0-1,-1 0 0,1 1 0,-1-1 0,1 0 1,0 1-1,-1-1 0,1 1 0,0-1 1,-1 1-1,1-1 0,0 1 0,0 0 1,0-1-1,0 1 0,0-1 11,23-7-49,0 0 1,0 2-1,1 0 0,2 2 49,-10 0 3,203-30 117,1 9 0,210 5-120,-337 18 226,0 4 0,0 5-1,10 5-225,-103-13 11,-1 1 0,1 0 0,0 0 0,-1 0 0,1 0 0,-1 0 0,1 0 0,0 1 0,-1-1 0,1 0 1,-1 0-1,1 0 0,-1 0 0,1 1 0,-1-1 0,1 0 0,-1 1 0,1-1 0,-1 0 0,1 1 0,-1-1 0,1 0 0,-1 1 0,0-1 0,1 1 0,-1-1 0,0 1 0,1-1 0,-1 1 0,0 0-11,0 0 16,-1 0 1,0 0 0,0 0-1,0 0 1,0 0 0,0 0 0,0-1-1,0 1 1,-1 0 0,1-1-1,0 1 1,0 0 0,-1-1-1,1 0 1,0 1 0,-2-1-17,-27 8 18,-1-1 1,-1-1-1,1-2 0,-1-2 1,-3 0-19,29-2-2,-339 6-140,151-5 114,-234 9 236,416-10-204,-43-2-48,54 2 40,1 0 1,-1 0-1,1 0 1,0 0-1,-1 0 1,1 0-1,-1 0 1,1 0-1,0 0 0,-1 0 1,1 0-1,-1-1 1,1 1-1,0 0 1,-1 0-1,1 0 1,0-1-1,-1 1 1,1 0-1,0 0 1,0-1-1,-1 1 0,1 0 1,0-1-1,-1 1 1,1 0-1,0-1 1,0 1-1,0 0 1,0-1-1,-1 1 1,1-1 3,1 0-15,0 0 1,0-1 0,0 1-1,0 0 1,0 0 0,0 0-1,0 0 1,0 0 0,1 1-1,-1-1 1,0 0 0,1 0-1,-1 1 1,0-1 0,1 1 14,35-17-79,-1 3-1,2 1 1,0 2 0,23-4 79,168-24 56,-194 34-62,446-45 82,2 30 19,-442 18-71,-16 0 96,1 2 0,-1 0 0,1 2 0,-1 0 0,6 3-120,-31-5 10,1 0-1,0 0 1,-1 0 0,1 0 0,-1 0 0,1 0 0,0 0 0,-1 1-1,1-1 1,0 0 0,-1 0 0,1 1 0,-1-1 0,1 0 0,-1 1 0,1-1-1,-1 0 1,1 1 0,-1-1 0,1 1 0,-1-1 0,1 1 0,-1-1 0,1 1-1,-1-1 1,0 1 0,0-1 0,1 1 0,-1 0 0,0-1 0,0 1 0,1-1-1,-1 1 1,0 0-10,-1 0 12,0 1-1,1-1 1,-1 0 0,0 0-1,0 0 1,0 0-1,0 0 1,0 0-1,0 0 1,0-1 0,0 1-1,0 0 1,-1 0-1,1-1 1,0 1-1,0-1 1,-1 1 0,1-1-12,-27 9 8,1-2 1,-1-1-1,0-1 1,-1-2-1,-13 0-8,-128 8-84,-8-8 84,-176-10-80,221 3 122,48 4 16,18-1-84,-32-4 26,93 4-28,-1 1 0,1-1 0,-1 0 1,1-1-1,0 1 0,0-1 1,0-1-1,0 1 0,0-1 0,-2-1 28,8 3-4,-1 1-1,1 0 0,0-1 1,0 1-1,0-1 0,0 1 0,-1 0 1,1-1-1,0 1 0,0-1 1,0 1-1,0 0 0,0-1 1,0 1-1,0-1 0,0 1 0,0 0 1,0-1-1,1 1 0,-1-1 1,0 1-1,0 0 0,0-1 1,0 1-1,1 0 0,-1-1 0,0 1 1,0 0-1,1-1 0,-1 1 1,0 0-1,0-1 0,1 1 1,-1 0-1,0 0 0,1-1 0,-1 1 1,0 0-1,1 0 0,-1 0 1,1-1-1,-1 1 5,10-4-24,-1-1 1,1 1-1,0 1 1,0 0-1,0 0 0,0 1 1,0 1-1,1-1 1,6 1 23,-3 0-7,162-16 89,0 8 0,1 7 0,147 20-82,-250-10 146,-1 3 1,53 15-147,-124-25 4,2-1 13,1 1-1,-1 1 1,1-1 0,-1 1-1,0 0 1,0 0 0,0 0-1,1 1-16,-5-3 5,1 1-1,-1-1 1,1 1-1,-1-1 1,1 1-1,-1-1 1,1 1-1,-1-1 1,0 1-1,1 0 1,-1-1-1,0 1 0,0 0 1,1-1-1,-1 1 1,0 0-1,0-1 1,0 1-1,0 0 1,0-1-1,0 1 1,0 0-5,0 0 9,-1 1 0,1 0 1,-1-1-1,0 1 0,1-1 1,-1 1-1,0-1 1,0 1-1,0-1 0,0 1 1,0-1-1,0 0 0,-1 1-9,-4 4 14,0-1 0,0 0 0,-1 0 0,0 0 0,0 0-1,0-1 1,0-1 0,-1 1 0,-3 0-14,-19 7-12,-1-2 1,-1-1 11,-44 9-50,0-4 0,-41 0 50,-162 4-129,55-6 80,176-6 57,22-2-5,0-1-1,-1-1 1,1-2 0,0 0 0,-7-2-3,30 2-16,-1 0 1,0 0 0,1 0 0,-1 0-1,1 0 1,-1-1 0,1 1 0,0-1 0,0 0-1,-1 0 1,0-2 15,3 4-8,1-1 0,-1 0 0,0 1-1,1-1 1,-1 0 0,1 1 0,-1-1 0,1 0 0,0 0-1,-1 0 1,1 0 0,0 1 0,-1-1 0,1 0-1,0 0 1,0 0 0,0 0 0,0 0 0,0-1 8,0 1-11,1-1 1,-1 1-1,1-1 1,-1 1-1,1-1 1,0 1-1,0-1 1,-1 1 0,1-1-1,0 1 1,0 0-1,0 0 1,1-1-1,-1 1 1,0 0 10,5-4-16,-1 1 1,1-1 0,0 1 0,1 1 0,-1-1-1,1 1 1,0 0 0,3-1 15,64-17-44,-62 18 39,93-20 30,1 5 1,0 4-1,1 5 0,10 4-25,17 6 116,0 5-1,-1 6 1,13 8-116,-133-19 54,-1 1 0,1 0 0,0 2 0,-1-1 0,0 1 1,0 1-1,9 5-54,-19-9 18,0 0 0,0 0 1,-1 0-1,1 0 0,0 1 0,-1-1 1,1 0-1,-1 1 0,0 0 1,1-1-1,-1 1 0,0 0 1,0-1-1,0 2-18,-1-2 9,1 0 0,-1 1 1,0-1-1,0 0 0,0 0 0,0 1 1,0-1-1,0 0 0,0 0 1,-1 1-1,1-1 0,0 0 0,-1 0 1,1 1-1,-1-1 0,1 0 0,-1 0 1,0 0-1,1 0 0,-1 0 0,0 0 1,0 0-1,0 1-9,-4 3 9,0 0-1,-1-1 1,1 1 0,-1-1-1,0 0 1,0 0 0,0-1 0,-1 0-1,-5 2-8,-14 5 4,1-2-1,-7 0-3,-48 9-36,-1-3 1,0-4-1,-60 0 36,-250-11-127,312-1 121,12 1 13,-22 0 18,-45-8-25,120 7-36,-1 0 0,1-1-1,-8-3 38,19 5-15,1 1 1,-1-1-1,1 0 1,-1 0-1,1 0 1,0 0-1,0-1 1,-1 1-1,1-1 1,0 1-1,0-1 1,0 0-1,1 1 1,-1-1-1,0 0 1,1 0-1,-1 0 1,1-1-1,0 1 1,-1 0-1,1 0 1,0-2 13,1 3-9,0-1 0,0 1 0,0-1 1,0 0-1,0 1 0,0-1 0,0 1 0,1-1 0,-1 1 1,0-1-1,1 0 0,0 1 0,-1 0 0,1-1 0,0 1 1,-1-1-1,1 1 0,0 0 0,0 0 0,0-1 0,1 1 1,-1 0-1,0 0 9,5-4-21,0 0-1,0 1 1,0 0 0,5-2 21,15-6-15,0 1 0,0 1 0,1 1 0,0 2-1,1 1 1,4 0 15,76-11 25,0 4 0,2 5-1,-1 5 1,18 5-25,436 43 40,-531-42-35,11 2-101,22 5 96,-45-3-49,-22-3 38,-15 0 18,-15-2 2,0-1-1,0-2 1,-25-4-9,20 3-15,-723-48 249,634 48-31,114 0-310,14-4-75,25-6-9,7 3 124,0 2 0,0 0 0,27 0 67,113-2-26,-80 5 29,-34 1 16,172-9 282,53 12-301,-280 0 21,30 3 140,-27 1-22,-18 3 52,-6-2-174,-1 0-1,0-2 1,0 0 0,0-1 0,0-1-1,0 0 1,-7-1-17,-24 1-26,-288 7 74,312-6-84,19-2 17,-1 1 0,0-1 0,0 0 0,0 0 0,1 0 0,-7-2 19,27-1-137,0 1 1,1 0-1,3 1 137,32 2 2,-1 3 1,31 7-3,99 24 233,-179-35-231,10 3 14,14 1 33,0 2 0,0 0-1,-1 2 1,1 1 0,-2 1 0,1 1-49,-23-11 8,0 0 1,0 1-1,0-1 1,0 1-1,0-1 1,0 1-1,-1-1 0,1 1 1,0-1-1,0 1 1,-1 0-1,1-1 1,0 1-1,-1 0 0,1-1 1,-1 1-1,1 0 1,-1 0-1,1 0 1,-1 0-1,1 0 0,-1-1 1,0 1-1,0 0 1,1 0-1,-1 0 1,0 0-1,0 0 0,0 0 1,0 0-1,0 0 1,0 0-1,0 0 1,-1 0-1,1 0 0,0 0-8,-2 1 8,1 0 0,-1 1 0,0-1 0,0 0 0,0 0-1,0-1 1,-1 1 0,1 0 0,0-1 0,-1 1 0,1-1-1,-1 0 1,-1 1-8,-15 6-1,0-1 1,0-1-1,-1-1 0,0 0 0,-7 0 1,-105 9-68,81-10 55,10-1 5,-178 16 27,-12-10-19,221-9-19,-3 1-46,0-2 0,-1 1 0,-11-3 65,23 2-18,-1 0-1,1 1 0,0-1 1,-1 0-1,1 0 1,-1 0-1,1 0 1,0-1-1,0 1 0,0-1 19,1 2-11,0-1 0,0 0-1,1 1 1,-1-1-1,1 0 1,-1 0 0,0 0-1,1 0 1,-1 0-1,1 0 1,0 0 0,-1 1-1,1-1 1,0 0-1,0 0 1,-1-1 0,1 1-1,0 0 1,0 0 0,0 0-1,0 0 1,0 0-1,0 0 12,2-3-22,-1 1 0,1-1 1,0 0-1,0 1 0,0-1 0,0 1 0,0-1 0,1 1 0,0 0 0,0 0 0,0 0 0,0 0 0,0 1 0,0-1 0,1 1 1,-1 0-1,1 0 0,3-1 22,9-5-17,0 1-1,0 0 1,1 2 0,-1 0 0,1 0 0,16-1 17,26-1 51,22 1-51,-76 6 4,84-3 70,0 4 1,0 5 0,0 3-1,-1 4 1,67 19-75,-152-31 5,5 1 71,0 0-1,0 0 1,-1 1-1,1 0 1,3 3-76,-10-6 17,0 1-1,0-1 1,0 1 0,0-1 0,0 1 0,-1 0-1,1 0 1,0-1 0,0 1 0,-1 0-1,1 0 1,-1 0 0,1 0 0,-1-1-1,1 1 1,-1 0 0,1 0 0,-1 0 0,0 1-17,0-1 15,0 0 1,0 0 0,0 0 0,-1 1 0,1-1 0,0 0 0,-1 0-1,1 0 1,-1 0 0,1 0 0,-1 0 0,1 0 0,-1 0 0,0 0-1,0 0 1,1 0 0,-1 0 0,0-1 0,0 1 0,0 0 0,0 0-16,-5 3 25,0 1 0,0-2 0,-1 1 0,1-1 0,-1 1 1,1-2-1,-1 1 0,0-1 0,0 0-25,-71 13 24,77-15-24,-124 14-146,0-6 1,0-5-1,-11-6 146,-135-11-453,-44-18 453,205 17-116,1-5 1,1-4-1,-39-18 116,126 35-57,1 0 1,0-2-1,1 0 1,0-1-1,0-2 57,17 11-14,0 0-1,0 0 1,1 0-1,-1 0 1,0 0-1,1-1 1,-1 1-1,0 0 1,1-1-1,0 0 1,-1 1 0,1-1-1,0 0 1,0 1-1,0-1 1,0 0-1,0 0 1,1 0-1,-1 0 1,0 0-1,1 0 1,0 0-1,-1-1 15,2 1-12,0 0 0,0-1-1,0 1 1,0 0 0,0 0 0,1 0-1,-1 0 1,0 1 0,1-1 0,0 0-1,-1 1 1,1-1 0,0 1 0,0-1-1,0 1 1,0 0 0,0 0 0,0 0-1,0 0 1,0 0 0,1 0 0,-1 0 12,21-8-22,0 1 1,0 1 0,0 1 0,1 2-1,0 0 22,125-11-3,-114 13 6,163-11 90,0 9 1,10 10-94,-189-5 23,32 2 116,-48-2-102,0-1 0,0 1 0,0-1 0,1 1 0,-1 0 1,0 0-1,0 1 0,0-1 0,0 1 0,-1-1 0,3 2-37,-4-2 13,-1 0 0,1-1-1,-1 1 1,1 0 0,-1 0 0,0-1-1,1 1 1,-1 0 0,0 0-1,1 0 1,-1 0 0,0-1-1,0 1 1,0 0 0,0 0 0,0 0-1,0 0 1,0 0 0,0 0-1,0 0 1,0-1 0,0 1 0,-1 0-1,1 0 1,0 0 0,-1 0-1,1-1 1,0 1 0,-1 0-1,1 0 1,-1-1 0,1 1 0,-1 0-1,0 0-12,-3 3 19,0 1 0,0-1 0,0 0-1,0-1 1,-1 1 0,0-1 0,1 0 0,-1 0-1,0 0 1,-1-1 0,1 0 0,-3 1-19,-19 6-1,0-1 1,-6-1 0,23-5-1,-89 17-74,-1-5 0,0-4-1,-21-5 76,-310-6-140,372 0 138,-333-10-77,-97-2 9,422 12 94,-148-6 96,211 6-123,-37-3-67,38 3 54,0 1 0,1-1 0,-1 0 0,1 0 0,-1 0-1,0 0 1,1 0 0,-1 0 0,1-1 0,0 1-1,0-1 1,-1 0 16,3 2-7,-1-1 1,1 1-1,-1-1 0,1 1 0,0-1 0,0 1 0,-1-1 0,1 0 1,0 1-1,0-1 0,0 0 0,0 1 0,-1-1 0,1 0 0,0 1 1,0-1-1,0 1 0,0-1 0,1 0 0,-1 1 0,0-1 0,0 0 1,0 1-1,0-1 0,1 1 0,-1-1 0,0 0 0,1 1 0,-1-1 0,0 1 1,1-1-1,-1 1 0,1-1 0,-1 1 0,1-1 0,-1 1 0,1 0 1,-1-1-1,1 1 0,-1 0 0,1-1 0,-1 1 0,1 0 0,0 0 1,-1-1 6,6-2-33,0 0 1,0 0 0,0 1 0,0 0 0,1-1 32,35-7-55,1 2-1,0 2 1,39-1 55,-48 4-10,740-35-7,9 35 17,-482 4 44,-279-2-2,-14 1-9,1-1 0,-1 2 0,0-1 0,1 1 0,-1 0 0,4 2-33,-9 0 42,-10 2-4,-13 3-26,-2-1-1,1-1 1,-1 0 0,0-2 0,-20 2-12,38-5-1,-132 13 3,-1-5-1,-94-8-1,147-1 13,-18 0-16,-553 5 113,636-5-98,-202 0-24,221 0 12,-35-4-88,33 4 73,1 0-1,-1 0 0,1 0 0,-1-1 0,1 1 0,-1 0 0,1-1 0,-1 0 1,1 1-1,0-1 0,-1 0 0,1 0 0,0 1 0,0-1 0,0 0 1,-1 0-1,1-1 16,1 1-9,0 0 0,0 1 0,0-1-1,0 1 1,0-1 0,0 0 0,0 1 0,1-1 0,-1 1 0,0-1 0,0 0 0,1 1 0,-1-1 0,0 1 0,1-1 0,-1 1 0,1 0 0,-1-1 0,1 1 0,-1-1 0,0 1 0,1 0 0,0-1-1,-1 1 1,1 0 0,-1-1 0,1 1 0,-1 0 0,1 0 0,0 0 0,-1 0 0,1-1 0,0 1 9,22-7-83,1 0 0,-1 1 0,1 1 0,1 2 0,13-1 83,-30 3-12,209-17-39,1 9-1,0 9 1,141 22 51,-189-4 114,11 11-114,-96-12 115,-1 3-1,-2 5 1,8 6-115,-81-28 87,-1 0-1,0 1 0,0 1 1,0-1-1,-1 1 0,4 3-86,-10-7 21,0 0-1,0 0 0,0 0 0,0 0 0,0 0 1,0 0-1,0 0 0,-1 0 0,1 0 0,0 1 0,-1-1 1,1 0-1,-1 0 0,1 1 0,-1-1 0,0 0 0,1 1 1,-1 1-21,-1-2 14,1 0 1,0 1 0,-1-1 0,1 1-1,-1-1 1,0 0 0,1 1-1,-1-1 1,0 0 0,0 0 0,0 1-1,0-1 1,0 0 0,0 0 0,0 0-1,0 0 1,-1-1 0,1 1-1,0 0 1,-1 0 0,1-1 0,0 1-15,-12 6 25,0-1 1,-1-1-1,1 0 0,-1-1 1,-14 3-26,-83 11-37,97-16 32,-125 13-44,0-7 1,-51-6 48,-279-26-58,106-15-22,257 22 24,0-5 0,-35-15 56,95 23-93,-44-20 93,77 28-45,0 0 0,0-1 0,1 0 0,0-1 0,0-1 0,1 0 0,0 0 0,-7-9 45,16 16-19,1 0-1,-1 0 1,0 0 0,1 0-1,0-1 1,-1 1 0,1 0-1,0-1 1,0 1 0,0-3 19,1 4-8,0 0 1,0 0 0,0 0-1,0 0 1,0 0-1,0-1 1,0 1 0,0 0-1,1 0 1,-1 0-1,0 0 1,1 0 0,-1 0-1,1 0 1,-1 0 0,1 0-1,0 0 1,-1 0-1,1 0 1,0 0 0,0 0-1,-1 1 1,1-1 0,0 0-1,0 0 1,0 1-1,0-1 1,0 1 7,7-5-24,1 1 1,0 0-1,-1 0 0,1 1 0,0 0 1,5-1 23,66-11-55,-13 6 38,0 3 0,1 3 0,64 6 17,208 32 189,-333-34-171,11 1 109,-1 1-1,1 0 0,0 1 0,8 4-126,-25-8 17,-1 1 1,1-1-1,0 0 0,-1 0 1,1 0-1,-1 1 1,1-1-1,0 0 0,-1 1 1,1-1-1,-1 0 0,1 1 1,-1-1-1,1 1 0,-1-1 1,0 1-1,1-1 0,-1 1 1,1-1-1,-1 1 1,0-1-1,1 1 0,-1 0 1,0-1-1,0 1 0,0-1 1,1 1-1,-1 0 0,0-1 1,0 1-1,0 0 0,0-1 1,0 1-1,0 0 1,0-1-1,0 1 0,-1 0 1,1-1-1,0 1-17,-1 1 29,0-1 0,0 1 0,0-1 0,0 1 0,-1-1-1,1 1 1,0-1 0,-1 0 0,1 0 0,-1 0 0,1 1 0,-2-1-29,-6 4 23,1-2 0,-1 1 0,0-1 0,0 0-1,0-1 1,-6 1-23,-65 7-70,67-9 62,-153 8-319,-161-14 327,279 3-9,-327-20-90,94 4 38,-398-27-73,610 36-31,55 5-68,14 4 225,0 0-1,0 0 1,0 0 0,0 0-1,0 0 1,-1 0-1,1-1 1,0 1-1,0 0 1,0 0-1,0 0 1,0 0-1,0 0 1,0 0-1,0-1 1,0 1-1,-1 0 1,1 0-1,0 0 1,0 0-1,0 0 1,0-1-1,0 1 1,0 0-1,0 0 1,0 0-1,0 0 1,0-1-1,0 1 1,0 0-1,0 0 1,0 0-1,0 0 1,0-1-1,1 1 1,-1 0-1,0 0 1,0 0-1,0 0 1,0 0 8,2-2-43,0 0 1,-1 1-1,1 0 1,0-1-1,0 1 1,1 0-1,-1 0 1,0 0-1,0 0 1,2 0 42,24-7-82,1 0 1,0 2-1,0 2 1,1 0-1,15 1 82,149 3-88,-193 0 88,67 2 7,35 1 476,67 11-483,-166-14 28,28 7 365,-32-7-380,0 0 0,1 0 1,-1 1-1,1-1 0,-1 0 0,1 0 1,-1 0-1,0 0 0,1 1 0,-1-1 1,0 0-1,1 0 0,-1 1 0,0-1 1,1 0-1,-1 1 0,0-1 1,1 0-1,-1 1 0,0-1 0,0 0 1,0 1-1,1-1 0,-1 0 0,0 1 1,0-1-1,0 1 0,0-1 0,0 1 1,0-1-1,0 0 0,0 1 0,0-1 1,0 1-1,0-1 0,0 1 0,0-1 1,0 0-1,0 1 0,0-1 0,0 1 1,0-1-1,-1 0 0,1 1 0,0-1 1,0 1-1,0-1 0,-1 0 0,1 1 1,0-1-1,-1 0 0,1 1 1,0-1-1,-1 0 0,1 0 0,0 1 1,-1-1-1,1 0 0,0 0 0,-1 0-13,-5 4 36,0 0-1,0-1 0,-1 0 0,0 0 0,1 0 0,-1-1 1,0 0-1,0-1 0,0 1 0,0-1 0,-2 0-35,0 0 13,-149 19-195,-140-2 182,125-10 1,-193 28 223,342-32-189,-38 3-21,57-7-45,-1 0 0,1 0 0,-1 0 0,1-1 0,-1 0 0,1 0 0,-1 0 1,1-1-1,-2 0 31,6 1-8,1 1 1,-1 0-1,0 0 1,1-1-1,-1 1 0,1 0 1,-1-1-1,0 1 1,1-1-1,-1 1 1,1-1-1,-1 1 1,1-1-1,-1 1 1,1-1-1,-1 1 1,1-1-1,0 1 0,-1-1 1,1 0-1,0 1 1,-1-1-1,1 0 1,0 1-1,0-1 1,0 0-1,0 0 1,0 1-1,0-1 1,0 0-1,0 1 0,0-1 1,0 0-1,0 0 1,0 1 7,1-2-10,-1 1 0,1 0 1,0 0-1,0-1 0,0 1 1,-1 0-1,1 0 0,0 0 1,1 0-1,-1 0 0,0 0 1,0 0-1,0 1 0,1-1 0,-1 0 1,0 1-1,0-1 0,1 1 1,0-1 9,14-3-32,1 0 1,0 1 0,0 1 0,0 1-1,15 0 32,-7 0-9,72-1-11,1 3-1,84 14 21,-109-5 74,-2 4 1,0 2-1,-1 3 0,17 10-74,-66-21 134,-1 0-1,1 2 0,6 4-133,-25-13 28,0 1-1,0-1 0,-1 0 1,1 1-1,0-1 0,-1 1 1,1 0-1,-1-1 0,0 1 1,1 0-28,-2-1 10,0 0 0,1-1 0,-1 1 0,0 0 0,0 0 0,1 0 0,-1-1 0,0 1 0,0 0 0,0 0 0,0 0 1,0 0-1,0-1 0,0 1 0,0 0 0,0 0 0,0 0 0,-1 0 0,1-1 0,0 1 0,-1 0 0,1 0 0,0-1 0,-1 1 0,1 0 0,-1-1 0,1 1 1,-1 0-1,0 0-10,-2 2 21,0 0 0,0-1 0,-1 1 0,1-1 0,-1 1 0,0-1 0,0 0 1,0 0-1,0-1 0,0 1 0,-3 0-21,-63 11 34,-2-5-60,-2-3 1,1-3-1,-6-4 26,-227-20-73,197 12 26,-43-2-41,1-8 0,-121-32 88,257 48-53,0 0-1,1-1 1,0 0 0,0-2-1,1 1 1,0-2 0,-9-6 53,21 14-11,0-1 0,-1 0 0,1 0 0,0 0 0,0 0 0,0 0 0,0 0 0,1 0 1,-1 0-1,0-1 0,0 1 0,1 0 0,-1 0 0,0-1 11,1 1-5,0 1 0,0-1 0,0 1 0,0-1 0,0 1 0,0-1 1,0 1-1,0 0 0,0-1 0,1 1 0,-1-1 0,0 1 0,0-1 0,0 1 0,1-1 0,-1 1 0,0 0 0,0-1 0,1 1 0,-1-1 1,0 1-1,1 0 0,-1-1 0,0 1 0,1 0 0,-1 0 0,1-1 5,3-1-16,0 0-1,0 1 1,0-1 0,0 1 0,0 0-1,1 0 1,-1 0 0,0 0 0,1 1 16,35-3-15,-1 2 0,1 1-1,0 3 1,-1 1 0,0 1 0,5 4 15,93 22 24,9 11-24,-45-14 29,-44-14-30,-33-8 36,0 0 0,-1 1 0,0 1 0,18 9-35,-39-16 33,0 0-1,0 1 1,0-1 0,0 0-1,0 1 1,0-1 0,-1 1-1,1-1 1,0 1 0,-1 0-1,1 1-32,-1-3 18,-1 1 0,0 0 0,1-1 0,-1 1 0,0 0 0,0 0 0,0 0 0,1-1 0,-1 1 0,0 0 0,0 0-1,0 0 1,0-1 0,0 1 0,0 0 0,0 0 0,-1 0 0,1-1 0,0 1 0,0 0 0,-1 0 0,1 0-18,-2 1 26,0 0-1,0 0 1,0 0 0,0 0 0,0 0 0,0 0 0,-1 0 0,1 0 0,-1-1 0,1 0-1,-1 1 1,0-1 0,1 0 0,-1 0 0,0 0 0,-2 0-26,-33 6 7,0-1-1,0-2 1,0-1 0,-26-3-7,57 1-6,-149-3-182,-88-15 188,-156-31-113,384 46 105,-113-15-38,0-6 0,2-5-1,-13-10 47,123 32-21,-3 0-51,1-1-1,-12-6 73,26 11-24,0 0 0,1-1-1,-1 0 1,1 0-1,0 0 1,0 0 0,0-1-1,0 0 1,1 1-1,0-1 1,-1-1 0,0-1 24,3 5-6,1 1 0,0-1 0,-1 0 0,1 1 1,0-1-1,-1 0 0,1 1 0,0-1 1,0 0-1,0 0 0,0 1 0,-1-1 0,1 0 1,0 0-1,0 1 0,1-1 0,-1 0 0,0 0 1,0 1-1,0-1 0,0 0 0,1 0 1,-1 1-1,0-1 0,0 0 0,1 1 0,-1-1 1,1 0-1,-1 1 0,1-1 0,-1 1 0,1-1 1,-1 1-1,1-1 0,-1 1 0,1-1 0,0 1 1,-1-1-1,1 1 0,0 0 0,-1-1 1,1 1 4,6-3-23,0 1-1,0-1 0,0 1 0,7-1 25,-7 2-15,68-11-21,0 3-1,0 4 1,54 3 36,-22 0-3,806 17 111,-655-6-77,-211-7 156,40 6-187,-84-8 11,0 1 19,0-1 1,0 1 0,0-1-1,0 1 1,-1 0-1,1 0 1,0 0-1,0 0 1,0 1-31,-2-2 6,-1 0 1,0 1-1,0-1 0,0 0 1,1 0-1,-1 0 0,0 1 1,0-1-1,0 0 1,0 0-1,0 1 0,0-1 1,0 0-1,1 1 0,-1-1 1,0 0-1,0 0 0,0 1 1,0-1-1,0 0 0,0 1 1,0-1-1,0 0 0,-1 0 1,1 1-1,0-1 0,0 0 1,0 1-1,0-1 0,0 0 1,0 0-1,0 1 0,-1-1 1,1 0-7,-17 15 260,6-8-192,-1-1 0,0 0 0,-1-1 0,1 0 0,-11 2-68,-82 18 92,-323 40-285,163-29 136,140-16 147,-143 18 246,229-36-458,39-2 118,0 0 0,-1 0 1,1 0-1,0 0 0,0 0 1,0 0-1,0 0 0,-1 0 1,1 0-1,0 0 0,0 0 1,0 0-1,0 0 0,0 0 1,-1 0-1,1 0 1,0-1-1,0 1 0,0 0 1,0 0-1,0 0 0,0 0 1,0 0-1,0 0 0,-1-1 1,1 1-1,0 0 0,0 0 1,0 0-1,0 0 0,0 0 1,0-1-1,0 1 0,0 0 1,0 0-1,0 0 1,0 0-1,0-1 0,0 1 1,0 0-1,0 0 0,0 0 4,8-9-177,-2 5 132,0 0 1,0 1-1,0-1 1,0 1-1,1 1 1,0-1-1,6-1 45,57-10-133,-47 10 98,112-15-84,47 2 119,144 1 33,-251 13-11,190-3 239,127 20-261,-379-14 73,0 1 0,1 0 0,-1 2 0,0-1 0,0 2 0,3 1-73,-15-5 12,-1 0 0,1 0 0,-1 0 0,1 1 0,0-1 0,-1 0 0,1 1 0,-1-1 0,1 0 0,-1 1 1,1-1-1,-1 1 0,1-1 0,-1 1 0,1-1 0,-1 1 0,0-1 0,1 1 0,-1 0 0,0-1 0,1 1 0,-1-1 1,0 1-1,0 0 0,0-1 0,0 1 0,1 0 0,-1-1 0,0 1 0,0 0 0,0-1 0,0 1 0,-1 0 0,1 0-12,-1 0 16,1 1-1,-2 0 0,1-1 1,0 1-1,0-1 0,0 1 0,-1-1 1,1 1-1,0-1 0,-1 0 0,1 0 1,-1 0-1,0 0 0,1 0 1,-2 0-16,-9 5 26,-1 0 0,0-1 0,0 0 0,0-2 0,-1 1 0,0-1-26,-98 13 9,-25-6-82,-67-5 73,-144-13-78,87 1 74,0-1 4,246 7-3,12 2-6,0-1-1,0 0 1,-1 0-1,1 0 1,0 0-1,0-1 1,0 1-1,0-1 0,-1 0 1,1 0-1,0 0 1,0 0-1,1-1 1,-1 1-1,0-1 1,0 0-1,-1-1 10,4 3-4,-1 0-1,1-1 1,0 1 0,0 0-1,0 0 1,-1-1 0,1 1 0,0 0-1,0-1 1,0 1 0,0 0-1,0-1 1,0 1 0,0 0 0,0-1-1,0 1 1,0 0 0,0-1-1,0 1 1,0 0 0,0-1 0,0 1-1,0 0 1,0-1 0,0 1-1,0 0 1,0-1 0,1 1 0,-1 0-1,0-1 1,0 1 0,0 0-1,1 0 1,-1-1 0,0 1 0,0 0-1,1 0 1,-1-1 0,0 1-1,0 0 1,1 0 0,-1 0 0,0 0-1,1-1 1,-1 1 0,1 0 4,8-5-38,0 0 1,0 1 0,1 0-1,-1 0 1,1 1 0,0 0 0,0 1-1,1 0 1,-1 1 0,7 0 37,16-4-43,110-14-84,114 2 127,153 12 112,-340 5-60,-60 0-44,137 5 171,-138-5-142,-3 0 2,-1 1 0,0-1 0,0 1 0,0 0 0,5 1-39,-10-2 12,1 1 1,0-1-1,0 0 0,-1 1 1,1-1-1,-1 0 0,1 1 0,0-1 1,-1 1-1,1-1 0,-1 1 0,1-1 1,-1 1-1,1-1 0,-1 1 1,1-1-1,-1 1 0,0 0 0,1-1 1,-1 1-1,0 0 0,0-1 1,1 1-1,-1 0 0,0-1 0,0 1 1,0 0-1,0 0 0,0-1 1,0 1-1,0 0 0,0 0 0,0-1 1,0 1-1,0 0 0,0-1 0,-1 1 1,1 0-1,0-1 0,-1 1 1,1 0-13,-2 3 34,0-1 0,-1 1 0,1-1 0,0 0 0,-1 0 0,0 0 0,0 0 0,0 0 0,0-1 0,0 1 1,-1-1-1,1 0 0,-1 0 0,0 0 0,-2 1-34,-16 6 88,-1-1-1,-10 2-87,30-9 7,-70 16 9,-1-2 0,0-4 0,-66 0-16,-138 2-101,-218-20 101,245-3-6,-82-6 6,324 15 0,-6 1-19,-1-2 0,1 0 0,-15-4 19,30 6-3,-1 0-1,1 0 0,-1 0 1,0-1-1,1 1 0,-1 0 1,1 0-1,-1 0 1,1-1-1,-1 1 0,1 0 1,-1 0-1,1-1 0,-1 1 1,1-1-1,-1 1 1,1 0-1,0-1 0,-1 1 1,1-1-1,-1 1 0,1-1 1,0 1-1,0-1 1,-1 1-1,1-1 0,0 1 1,0-1-1,0 1 0,0-1 1,-1 0-1,1 1 1,0-1-1,0 1 4,2-2-17,-1 0 0,1 0 0,-1 0 1,1 0-1,-1 1 0,1-1 0,0 1 0,0 0 0,0-1 1,0 1-1,0 0 0,0 0 0,0 0 0,3-1 17,32-12-68,1 1 0,1 2-1,0 2 1,1 1 0,16 0 68,437-47 34,11 23 65,42-3-35,-498 31-42,41 2-22,-86 2 11,-1 0 1,0 0 0,0 0 0,0 0-1,1 0 1,-1 0 0,0 1 0,0-1-1,0 1 1,0-1 0,1 1 0,-1 0-12,-6 1 29,1 0 1,-1 0 0,0 0-1,0 0 1,0-1 0,0 0 0,0 0-1,0 0-29,-43 10 59,1-2 0,-2-2-1,1-2 1,-4-2-59,-371 8-58,-7-22-7,201 3 113,-118-8-96,324 15 38,17 2-6,0-1-1,0 0 1,-1 0-1,1-1 1,0 0-1,0 0 1,0 0 0,0 0-1,0-1 1,0 0-1,0 0 1,0 0-1,-1-1 17,6 3-3,0 0 0,0 0 0,0 0 0,0-1 0,-1 1 0,1 0 0,0 0 0,0 0 0,0 0 0,0-1 0,0 1 0,0 0 0,0 0-1,-1 0 1,1 0 0,0-1 0,0 1 0,0 0 0,0 0 0,0 0 0,0-1 0,0 1 0,0 0 0,0 0 0,0 0 0,0-1 0,0 1 0,0 0 0,0 0 0,0 0 0,0 0-1,0-1 1,0 1 0,1 0 0,-1 0 0,0 0 3,12-7-98,14 0 58,-1 1 0,1 2 1,1 1-1,-1 0 0,18 2 40,-20 0-14,671-13-78,-263 9 67,-397 4 29,43-1 306,65 7-310,-139-4 54,0-1 0,0 1 1,0 0-1,0 0 0,0 0 0,0 0 0,1 1-54,-1 4 199,-10 2 7,1-3-141,-1 0 0,1-1-1,-1 0 1,0 0 0,-1-1-1,1 1 1,-7 1-65,-12 4 78,-1 0-1,-1-2-77,-266 53 75,4-2 85,63-3 299,213-51-569,14-4 108,-1 0 1,0 0 0,0 0-1,0 0 1,0 0 0,0 0-1,0 0 1,0 0 0,0 0 0,0 0-1,0 0 1,0 0 0,0 0-1,0 0 1,0 0 0,0 0 0,0 0-1,0 0 1,0 0 0,0 0-1,0 0 1,0 1 0,1-1 0,-1 0-1,0 0 1,0 0 0,0 0-1,0 0 1,0 0 0,0 0 0,0 0-1,0 0 1,0 0 0,0 0-1,0 0 1,0 0 0,0 0 0,0 0-1,0 0 1,0 0 0,0 0-1,0 1 1,0-1 0,0 0-1,0 0 1,0 0 0,0 0 0,0 0-1,0 0 1,-1 0 0,1 0-1,0 0 1,0 0 0,0 0 0,0 0-1,0 0 1,0 0 0,0 0-1,0 0 1,0 0 0,0 0 1,25 1-107,-6 0 51,821 12-1630,38-38 1686,-874 25-191,1 0-94,-1 0 1,1-1-1,0 1 1,-1-1-1,1 0 1,0-1 284,-4 2-69,-1 0 0,1 0-1,-1 0 1,1-1 0,-1 1 0,0 0 0,1-1-1,-1 1 1,1 0 0,-1-1 0,1 1 0,-1 0-1,0-1 1,1 1 0,-1-1 0,0 1 0,0-1 0,1 1-1,-1 0 1,0-1 0,0 1 0,1-1 69,-1 0-127,0 0-1,-1 0 1,1 0 0,0 0-1,0 0 1,-1 0 0,1 0-1,0 0 1,-1 1 0,1-1 0,0 0-1,-1 0 1,0 0 0,1 1-1,-1-1 1,1 0 0,-1 1-1,0-2 128,-6-4-244,-1 0 0,0 0 0,0 0 0,0 1 0,0 0 0,-1 1 0,0 0 0,-4-1 244,-47-15-991,-39-8 991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6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12544,'-2'69'4906,"0"-27"-4213,2-1 1,2 1-1,1 0-693,156 853 1211,-24-362-1681,-130-514 366,30 92-1723,-7-41-2503,-19-55 1075,-14-30-135,-15-26 1497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0 355 1664,'11'-23'1372,"-1"1"1,-1-2-1,6-22-1372,-7 17 2778,2 1-1,5-8-2777,-11 27 23,1 0-1,0 0 0,1 0 0,0 1 1,0 0-1,1 0 0,0 0 0,5-3-22,-4 3 58,1 1 0,0 0-1,0 1 1,1 0 0,0 1-1,0 0 1,0 0 0,0 1 0,1 1-1,0-1 1,0 2 0,5-1-58,-6 2 280,0 0-1,0 1 1,0 0 0,1 1 0,-1 0 0,0 1 0,0 0 0,0 0-1,-1 1 1,1 1 0,-1-1 0,1 2 0,6 4-280,-7-5 275,0 2-1,-1-1 1,0 2 0,0-1 0,-1 1-1,0 0 1,0 0 0,0 1 0,-1 0-1,0 0 1,-1 0 0,1 1-1,-2 0 1,1 0 0,-1 0 0,-1 1-1,1 2-274,0 2 200,-2 0-1,1 1 1,-1 0-1,-1-1 0,-1 1 1,0 0-1,-1-1 0,-1 1 1,0 0-1,-1-1 1,-3 10-200,-1 1-50,-2-1 0,-1 0 0,-1-1 1,-1 0-1,0 0 0,-2-1 0,-1-1 0,-1-1 1,0 0-1,-1-1 0,-2 0 0,-7 5 50,15-15-354,2 0-1396,0-2 0,0 1 0,0-2 0,-1 1 1,-7 2 1749,5-5-2480,1-13 1168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7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3200,'17'4'597,"8"2"2294,0 10 3717,-12-5-5122,-1 2 1,0-1 0,2 6-1487,8 12 551,-1 1 0,-1 2-551,35 71 382,-4 1-1,5 31-381,43 91-358,-87-203-468,-9-17-497,-3-13 566,-6-21 189,4 17 400,-7-31 58,-12-53 366,-1-43-256,18 108 53,2-1 0,1 1 0,2-1 0,0 1 0,2 0 0,7-29-53,-5 42-9,1-1 1,1 1-1,0 0 1,1 1-1,1 0 1,0 0 0,1 1-1,1 0 1,0 0-1,0 1 1,2 1-1,-1 0 1,2 1-1,0 0 1,0 1-1,0 1 1,8-3 8,-14 7-234,0 1-1,0 1 1,1-1 0,0 1-1,-1 1 1,1 0 0,0 0 0,0 0-1,0 1 1,0 1 0,0 0 0,0 0-1,0 0 1,3 2 234,13 3-437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7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320 465 10240,'11'16'3872,"-5"-12"-3040,5 17 160,-5-6-129,6 10-95,-3 9 96,8 8-320,1 2-96,-1-4-256,-6 3-128,1-9 32,-1-3-288,-5-12-96,-6-4-2400,0-15-1055,-17-19 1887,-12-27 992</inkml:trace>
  <inkml:trace contextRef="#ctx0" brushRef="#br0" timeOffset="1">23 50 6528,'-17'-34'2464,"11"28"-1920,6-3 416,0 9 32,0 0-224,0 0-64,0 0-480,0 0-128,0 0-64,6 0-32,17 0 64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11 7040,'-10'2'8815,"2"2"-8089,7-3-701,0 0 0,1 1 0,-1-1 0,0 1 0,0-1 0,1 1 0,-1-1 0,1 1 0,0-1 0,-1 1 0,1 0 0,0-1 1,0 1-1,0 0 0,0-1 0,0 1 0,0-1 0,0 1 0,1 0 0,-1-1 0,0 1 0,1-1 0,0 1 0,-1-1 0,1 1 0,0-1 0,0 1 0,0-1 0,0 0-25,4 8-124,1 0 0,0 0 1,8 7 123,-12-13-14,10 11-97,0-1 0,1-1-1,0 0 1,1-1 0,1 0 0,7 4 111,-17-12-43,-1 0 1,1-1-1,0 1 1,0-1 0,0 0-1,0 0 1,0-1 0,1 1-1,-1-1 1,0 0-1,1-1 1,-1 1 0,1-1-1,-1 0 1,1-1-1,-1 1 1,1-1 0,-1 0-1,0 0 1,0-1 0,1 0-1,3-2 43,-7 4-7,-1-1 0,0 1 0,0-1-1,0 0 1,0 1 0,0-1 0,0 0 0,0 0-1,0 0 1,-1 0 0,1 0 0,0 0 0,0 0-1,-1 0 1,1 0 0,-1 0 0,1 0-1,-1 0 1,1-1 0,-1 1 0,0 0 0,1 0-1,-1-1 1,0 1 7,0-2 28,0 1-1,-1 0 0,1-1 1,-1 1-1,1-1 0,-1 1 1,0 0-1,0 0 0,0 0 0,0-1 1,0 1-1,-1 0-27,-5-8 225,0 2 1,0-1-1,-1 1 0,-8-7-225,-3-2 243,0 2 1,0 0-1,-15-7-243,26 18 106,-1-1 0,1 1 0,-1 0 1,1 1-1,-1 0 0,0 0 0,-1 1 1,1 0-1,0 1 0,-9-1-106,17 2-5,0 0 0,0 0 0,0 0 0,0 0 0,0 0 0,0 0 0,0 0 0,0 0-1,0 0 1,0 1 0,0-1 0,1 0 0,-1 0 0,0 1 0,0-1 0,0 1 0,0-1 0,0 1 0,1-1 0,-1 1 0,0 0 0,1-1-1,-1 1 1,0 0 0,1-1 0,-1 1 0,0 0 5,1 0 2,0 0 0,0 1-1,0-1 1,0 0 0,0 0-1,0 1 1,0-1 0,1 0-1,-1 0 1,0 1 0,1-1-1,-1 0 1,1 0 0,-1 0-1,1 0 1,-1 0 0,2 1-2,3 6 60,1 0 0,0 0 0,1-1 0,-1 0 0,3 0-60,-3-1-111,1-1-1,0 0 1,0 0-1,0-1 1,1 0-1,-1 0 1,1-1-1,0 0 1,0 0-1,2 0 112,-8-3-32,-1 0 0,0 1 0,1-1-1,-1 0 1,0 0 0,0 0 0,1 0-1,-1 0 1,0 0 0,1-1 0,-1 1-1,0 0 1,0-1 0,2 1 32,-3-1 4,1 1 0,-1 0-1,1-1 1,-1 1 0,1-1 0,-1 1 0,0-1 0,1 1 0,-1-1-1,0 1 1,1-1 0,-1 1 0,0-1 0,1 1 0,-1-1 0,0 1-1,0-1 1,0 0 0,0 1 0,0-1 0,1 0-4,-1-2 105,-1 1 1,1-1-1,0 0 1,-1 1-1,1-1 1,-1 0-1,0 1 0,0-1 1,0 1-1,0-1 1,-1 0-106,-4-13-93,6 8-3942,0 7 3438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7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0 9984,'0'1'314,"-1"0"1,1 0 0,0 0-1,-1 0 1,1-1 0,0 1-1,-1 0 1,1 0 0,-1 0-1,1-1 1,-1 1 0,0 0-1,1-1 1,-1 1 0,1 0-1,-1-1 1,0 1 0,0-1-1,1 1 1,-1-1 0,-1 1-315,-21 10 2526,14-7-1517,-13 6-638,1 2 0,0 0 0,1 1 0,0 1 0,1 1 0,1 1 0,0 1 0,2 0 0,-15 18-371,25-26-42,-1 0 1,1 0-1,1 1 1,-1 0-1,2 0 1,-1 0-1,2 0 1,-1 1 0,1 0-1,1 0 1,0-1-1,1 1 1,0 1-1,0-1 1,1 0 0,0 0-1,1 0 1,1 0-1,0 0 1,0 0-1,1-1 1,2 6 41,-1-7-120,0 0 0,1 0 0,0 0-1,1-1 1,0 0 0,0 0 0,0 0 0,1-1 0,1 0 0,-1 0 0,1-1-1,0 0 1,0 0 0,1-1 0,-1 0 0,1-1 0,1 0 0,7 3 120,21 5-422,0-1 1,1-1 0,0-3-1,5 0 422,-13-2-216,-13-2 183,0 0 1,-1 1-1,1 1 0,-1 1 1,0 0-1,10 7 33,-20-9 71,-1-1 0,1 2 0,-1-1-1,0 1 1,-1 0 0,1 0 0,-1 1 0,0-1 0,-1 1-1,1 0 1,-1 1 0,0-1 0,-1 1 0,1-1-1,-1 1 1,-1 0 0,1 2-71,0 4 123,0 0 0,-2 0 0,1 0 0,-2 1 0,1-1 0,-2 0 0,0 0 0,0 0 0,-2 0 0,1 0 0,-4 8-123,-2 7 178,-2 0-1,-1-1 1,-1 0 0,-12 19-178,11-25-254,0-1 1,-2 0-1,0-1 0,-1-1 1,-13 11 253,20-20-591,0-1 1,-1 0 0,1-1 0,-2 0-1,1 0 1,-1-1 0,0-1-1,0 0 1,0 0 0,-1-1 0,0-1-1,-2 1 591,-27-2-1082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8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9728,'2'2'368,"0"-1"1,0 0-1,0 0 0,0 1 1,0-1-1,-1 1 1,1 0-1,-1-1 0,1 1 1,-1 0-1,1 0 1,-1 0-1,0 0 0,0 0 1,0 0-1,0 0 1,-1 0-1,1 2-368,12 49 1751,-8-27-992,132 451 1278,-115-396-2282,-3 3 245,-6-24-1387,-45-162-2138,16 46 3470,3-1 0,3-1 0,2 1-1,2-2 1,4 1 0,1-14 55,2 56 11,0 1 0,1-1 0,1 1-1,4-14-10,-5 23 19,-1 1 0,2 0-1,-1 0 1,0 0 0,1 0-1,0 0 1,0 1-1,0-1 1,1 1 0,0 0-1,-1 0 1,1 0 0,1 0-1,3-2-18,-5 4 21,-1 1-1,1 0 1,-1 0 0,1 0-1,-1 0 1,1 0 0,0 1-1,0-1 1,-1 1 0,1 0-1,0 0 1,0 0 0,-1 0-1,1 0 1,0 0 0,0 1-1,-1 0 1,1-1 0,0 1-1,-1 0 1,1 0 0,-1 0-1,2 1-20,7 5 104,0-1 0,-1 1 0,0 1 0,6 5-104,4 5 162,-1 1-1,-1 0 1,-1 1 0,7 11-162,58 93 360,-58-87-301,28 45-752,-51-82 656,-1 1 0,0-1 0,0 1 0,1-1 0,-1 1 0,1-1 0,-1 0 0,0 1 0,1-1 0,-1 1 0,1-1 0,-1 0 0,1 1 0,-1-1 0,1 0 0,-1 0 0,1 1 0,0-1 0,-1 0 0,1 0 37,4-7-559,-2-20 87,-3 26 473,0-35 6,2-1 1,1 0-1,3 1 1,0-1 0,3 1-1,1 1 1,10-24-8,-17 52 12,0 0 1,0 0 0,1 0-1,0 1 1,1 0-1,-1 0 1,1 0-1,0 0 1,0 1-1,1 0 1,0-1-13,-3 4 49,-1 1 1,1-1 0,0 0-1,-1 1 1,1-1-1,0 1 1,0 0 0,0 0-1,0 0 1,0 1 0,1-1-1,-1 1 1,0-1-1,0 1 1,0 0 0,0 0-1,0 1 1,1-1-1,-1 0 1,0 1 0,0 0-1,0 0 1,0 0-1,0 0 1,0 0 0,0 1-1,1 1-49,14 9 161,-1 1 1,-1 1-1,0 1 0,-1 0 0,-1 1 0,0 1 0,5 9-161,4 3 19,40 50 141,111 128-2075,-170-203 1628,-2-1-170,0 0 0,1 0 0,-1-1 0,1 1 0,0-1 0,-1 1 0,1-1 0,1 0-1,-1-1 1,0 1 0,0 0 0,1-1 0,-1 1 457,-2-2-131,-1 0 0,1 0 0,-1 0 0,0 0 0,1 0-1,-1 0 1,1 0 0,-1 0 0,1 0 0,-1 0 0,0 0 0,1 0 0,-1-1 0,1 1 0,-1 0 0,1 0-1,-1 0 1,0 0 0,1-1 0,-1 1 0,0 0 0,1 0 0,-1-1 0,0 1 0,1 0 0,-1-1 0,0 1-1,1 0 1,-1-1 0,0 1 0,0-1 131,7-22-2549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18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12800,'-9'18'2703,"0"-1"0,0 2 1,2-1-1,-2 7-2703,2 0 676,1 0-1,1 1 1,0 5-676,2 0-194,2 1 1,0 0-1,3-1 0,0 1 0,6 25 194,-5-40-95,1-1-1,1 1 0,1 0 0,0-1 1,1 0-1,0-1 0,1 0 0,1 0 1,1 0-1,8 8 96,-11-14-157,0-1 0,1 0-1,0-1 1,1 1 0,0-2 0,0 1 0,0-1 0,1-1-1,-1 0 1,2 0 0,-1-1 0,0 0 0,1-1 0,0 0 0,-1 0-1,11 0 158,-16-2-101,0-1 0,0 0-1,0 0 1,-1 0-1,1 0 1,0-1-1,0 0 1,0 0 0,-1 0-1,1 0 1,0-1-1,-1 0 1,1 0 0,-1 0-1,0-1 1,0 1-1,0-1 1,0 0 0,0 0-1,0 0 1,-1-1 101,1-1-44,0 1 1,-1-1-1,0 0 1,0 0-1,-1 0 1,1-1-1,-1 1 1,0-1-1,-1 1 1,1-1-1,-1 1 1,0-1-1,-1 0 1,1 0-1,-1 0 1,0 1-1,0-2 44,-3-11-13,1 0-1,-2 1 1,-1-1-1,0 1 1,-1 0-1,0 0 1,-2 1-1,0 0 1,-1 0-1,-2-2 14,-25-35 487,-2 1-1,-8-5-486,37 46 69,-42-47 459,30 35 142,0 0 0,2-2 0,-1-3-670,20 28 1,0-1-1,0 1 0,0 0 0,0 0 0,0 0 1,0 0-1,0 0 0,0 0 0,0 0 1,0 0-1,0 0 0,0 0 0,0-1 1,0 1-1,0 0 0,0 0 0,0 0 0,0 0 1,0 0-1,0 0 0,0 0 0,0 0 1,0 0-1,0-1 0,0 1 0,0 0 0,0 0 1,0 0-1,0 0 0,0 0 0,0 0 1,0 0-1,1 0 0,-1 0 0,0 0 0,0 0 1,0 0-1,0 0 0,0 0 0,0 0 1,0 0-1,0 0 0,0 0 0,1 0 1,-1 0-1,0 0 0,0 0 0,0 0 0,0 0 1,0 0-1,0 0 0,0 0 0,0 0 1,0 0-1,0 0 0,1 0 0,-1 0 0,0 0 1,0 0-1,0 0 0,0 0 0,0 0 1,0 0-1,0 0 0,0 0 0,0 0 1,0 0-1,0 0 0,0 1 0,14 3-38,16 10-41,59 37 206,54 35 215,-15 8 352,112 106-694,-189-146-2838,-78-61 1494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0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1 9216,'-6'9'1554,"0"0"0,-1-1 1,0 0-1,0 0 0,-6 4-1554,3-2 884,1 0-1,0 1 0,-3 4-883,-20 30 772,-3 4-396,3 1-1,1 2 0,2 3-375,17-29-23,1 1 0,1 0 0,1 1 0,1 0 0,2 1 0,1 0 0,1 0-1,2 0 1,0 0 0,2 0 0,1 0 0,4 16 23,3 3-84,2-1 0,3 0 0,1 0 0,2-2 0,3 0 0,1-1 0,2-1 0,2-1 0,2-1 0,1-1 0,3-1 0,15 14 84,-26-33-142,1 0 0,0-2 1,2-1-1,0 0 0,1-1 0,0-2 0,1 0 1,15 4 141,-25-11-137,0-2 0,0 0 0,1 0 1,-1-1-1,1-1 0,0-1 0,0 0 1,0-1-1,1 0 0,-1-1 0,0-1 0,0-1 1,0 0-1,0-1 0,0 0 0,1-2 137,-7 2-89,0-1-1,0 0 0,0-1 0,-1 0 0,1 0 1,-1-1-1,-1 0 0,1-1 0,-1 1 0,6-8 90,-3 2-43,-1 0 0,-1-1 0,0 0 0,0 0 0,-1-1 0,4-11 43,0-8 71,-1-1 1,-2 0-1,-1 0 0,-2 0 1,1-32-72,-6 42 130,0-1 0,-2 0 1,-1 1-1,-1-1 0,0 1 1,-2 0-1,-1 0 0,-1 1 1,-8-16-131,-19-34 746,-2 2 1,-16-18-747,4 10 448,-3 2 0,-4 2 0,-64-65-448,103 121 176,-2 1 0,0 0 0,-1 2 0,-1 0 0,-19-11-176,23 16 58,14 9-220,0-1 0,0 1-1,-1 0 1,1 0 0,0 1-1,-1-1 1,1 1 0,-1-1-1,-2 1 163,6 1-67,0-1 0,0 1 0,0 0-1,-1 0 1,1 0 0,0 0-1,0 0 1,0 0 0,0 0-1,-1 0 1,1 0 0,0-1 0,0 1-1,0 0 1,0 0 0,-1 0-1,1 0 1,0 0 0,0 0-1,0 0 1,0 0 0,-1 0 0,1 0-1,0 0 1,0 0 0,0 0-1,-1 1 1,1-1 0,0 0-1,0 0 1,0 0 0,0 0 0,0 0-1,-1 0 1,1 0 0,0 0-1,0 1 1,0-1 0,0 0-1,0 0 1,-1 0 0,1 0 0,0 0-1,0 1 1,0-1 0,0 0-1,0 0 1,0 0 0,0 0-1,0 1 1,0-1 0,0 0 0,0 0-1,0 0 1,0 1 0,0-1-1,0 0 1,0 0 0,0 0 67,8 12-3331,8 7 681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1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12160,'-3'13'1273,"1"-1"0,1 1 0,0-1 0,1 1 0,0 0-1273,1 7 713,1 0 0,5 17-713,6 15-416,19 45 416,-29-88 251,41 111-233,6-3 0,4-2-1,8 2-17,8 6-171,61 112-1876,6 38 2047,-117-230-454,-9-21-431,-1 1 0,6 19 885,-16-42-26,0 1 0,0-1 1,0 0-1,0 0 0,0 0 1,0 0-1,0 0 0,0 0 1,0 0-1,0 1 0,1-1 1,-1 0-1,0 0 0,0 0 0,0 0 1,0 0-1,0 0 0,0 1 1,0-1-1,0 0 0,0 0 1,0 0-1,0 0 0,0 0 0,0 0 1,-1 1-1,1-1 0,0 0 1,0 0-1,0 0 0,0 0 1,0 0-1,0 0 0,0 0 1,0 1-1,0-1 0,0 0 0,0 0 1,-1 0-1,1 0 0,0 0 1,0 0-1,0 0 0,0 0 1,0 0-1,0 0 0,0 0 0,-1 0 1,1 0-1,0 1 0,0-1 1,0 0-1,0 0 0,0 0 1,0 0-1,-1 0 0,1 0 26,-11-8-1676,-33-37-322,3 0 0,1-3 1,2-4 1997,11 18-631,-31-45-170,4-3 1,-2-11 800,-88-176 2138,89 164-830,52 100-1237,-32-63 1676,-9-27-1747,35 72 121,1 0 0,1-1 0,1 0 0,1 0 0,1-1 0,0-6-121,4 24 37,0 0 0,0-1 0,1 1 1,0 0-1,0-1 0,0 1 0,1 0 0,0 0 0,1 0 1,-1 0-1,3-3-37,-3 6 54,1-1 0,0 1 0,-1 0 0,2 0 0,-1 0 0,0 0 1,1 1-1,0-1 0,0 1 0,0 0 0,0 0 0,0 1 0,1-1 0,-1 1 1,1 0-1,4-2-54,4 0 276,1 1 1,-1 1-1,1 0 1,0 0-1,0 1 1,0 1-1,0 0 1,0 1-1,0 1 0,7 2-276,3 1 358,0 1 0,0 2 0,-1 0 0,0 2 0,11 6-358,-25-12 67,0 1 0,-1 0 1,1 0-1,-1 0 0,0 1 0,-1 0 0,0 1 0,0 0 0,0 0 0,-1 1 0,0-1 0,0 1 1,-1 0-1,0 1 0,0 0 0,-1-1 0,0 1 0,-1 1 0,0-1 0,0 0 0,-1 1 1,0-1-1,-1 1 0,0 1-67,0 5 69,-1 0-1,-1 0 1,0 0 0,-1 0 0,-1-1 0,0 1 0,-1-1-1,-1 0 1,0 0 0,-1 0 0,-1 1-69,-16 27 623,-2 0 0,-27 35-623,9-15 989,42-61-986,-1 0 0,1 0 1,0 0-1,-1 0 0,1 0 1,0 1-1,0-1 0,0 0 1,1 1-1,-1-1 0,1 1 1,-1-1-1,1 1 0,0-1 1,0 1-1,0-1 0,0 2-3,1-2-28,0 0-1,0 1 0,1-1 1,-1 0-1,1 0 1,-1 0-1,1 0 0,0 0 1,-1 0-1,1 0 0,0-1 1,0 1-1,0-1 1,1 1-1,-1-1 0,0 0 1,1 0-1,-1 0 29,57 28-367,13 1 367,3 2-38,178 72 175,-201-86-1159,2-2 0,0-3 1,48 6 1021,-84-16-866,1-2 0,0 0 0,0-1-1,-1-1 1,17-3 866,-28 3-162,-1-1 0,0 0 0,1 0 0,-1-1 0,0 0 162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2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1501 11392,'-3'8'1011,"1"-5"-489,1 1 0,-1 0 0,0-1 0,0 1 0,0-1 0,-1 0 0,0 2-522,2-5 96,0 1 0,0 0 0,0-1 0,0 1 0,1 0 0,-1-1 0,0 1 0,0-1 0,0 0 0,0 1 0,0-1 0,0 0 0,0 1 0,0-1 0,0 0 0,-1 0 1,1 0-1,0 0 0,0 0 0,0 0 0,0 0 0,0-1 0,0 1 0,0 0 0,0 0 0,0-1 0,0 1 0,0-1 0,0 1 0,0-1 0,0 1 0,0-2-96,-14-8 140,1-1-1,1-1 1,-1 0 0,2-1-1,0 0 1,-3-6-140,0 1 69,-27-35-21,1-2 0,4-1 0,1-2 0,-12-33-48,-11-36 133,-30-95-133,56 126-78,5 0 0,4-2-1,-11-100 79,31 164-10,2 1-1,1-1 0,2-6 11,-1 37 1,0 0 0,0-1 0,0 1 0,1 0 0,-1 0 0,1-1 0,0 1 0,0 0 0,0 0 0,1 0 0,-1 0 0,1 0 0,-1 0 0,1 1 0,2-3-1,-2 4 2,-1 0 0,1 0 0,0 0 0,-1 0 0,1 1 0,0-1 0,0 0 0,-1 1 0,1 0 0,0-1 0,0 1-1,0 0 1,0 0 0,0 0 0,0 0 0,0 0 0,-1 1 0,1-1 0,0 1 0,0-1 0,0 1 0,-1-1 0,1 1 0,0 0 0,0 0 0,-1 0 0,1 0 0,0 1-2,18 9 50,-1 1 0,0 1 0,-1 1 0,7 7-50,63 64 217,-56-53-144,-6-5-35,0 2-1,-2 1 0,-1 1 0,-2 1 1,-1 1-1,1 4-37,-20-35 0,165 297-874,-9 15 874,-152-301-474,-9-18 123,-13-24 109,-11-39 202,3-2-1,3 0 1,3-2 0,-5-46 40,11 31-30,4 1 0,4-1 0,5-73 30,3 101 38,3-6-38,-3 44 17,1 0 0,1 1 1,0-1-1,8-15-17,-12 34-3,-1-1 25,1 1 0,0-1-1,0 1 1,1 0 0,-1-1-1,0 1 1,1 0 0,0 0-1,-1 0 1,2-1-22,-2 2 18,0 1 0,0-1-1,0 1 1,0 0 0,0 0 0,1 0-1,-1-1 1,0 1 0,0 0 0,0 0-1,0 0 1,0 1 0,0-1 0,0 0-1,0 0 1,0 0 0,0 1 0,0-1-1,0 1 1,0-1 0,0 1 0,0-1-1,0 1 1,0-1 0,0 1 0,0 0-1,-1 0 1,1-1 0,0 1 0,0 0-18,16 15 234,-1 0 1,0 1-1,-1 1 1,0 2-235,3 3 150,103 132 746,100 171-896,86 157-790,-289-456 384,127 196-5865,-118-173 5333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2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1266 10624,'-4'5'1420,"3"-4"-1071,0 1-1,-1-1 1,1 1 0,0 0 0,0-1-1,0 1 1,0 0 0,0 0 0,0 0-1,0 0 1,1 0 0,-1 1-349,1-2 373,-7-12-394,-23-58 15,-34-52 139,26 52 198,-4-17-331,18 26 104,1 0 0,4-2 0,2 0-1,-5-50-103,15 68-6,2 0-1,2 0 0,2 0 1,2-1-1,2 1 0,2 0 0,6-19 7,-7 46-1,0 0 0,1 1 0,1-1-1,1 2 1,0-1 0,4-5 1,-6 14 8,0-1-1,0 1 1,0 0-1,1 0 1,0 1-1,0 0 1,1 0-1,0 0 1,0 1-1,0 0 1,1 0 0,-1 1-1,3-1-7,-4 3 47,0 0-1,0 1 1,0 0-1,0 0 1,1 0 0,-1 1-1,0 0 1,1 0-1,-1 0 1,0 1-1,1 0 1,-1 0 0,0 1-1,0-1 1,0 1-1,0 1 1,0-1 0,5 4-47,9 5 138,-1 0 0,0 2 1,0 0-1,10 11-138,3 5 243,-2 1-1,26 32-242,50 74 296,-24-29-128,156 195-13,-223-282-339,3 5-559,2-1 0,0-1 0,1-1 0,1-1 1,13 9 742,-17-20-1328,-12-10 635,-7-10-209,-14-20 369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3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0 201 6272,'3'-9'1721,"-2"3"-219,2 12 6416,12 52-4223,4 32-2297,10 39-1403,3-25-204,4-1 0,7 2 209,13 22-6222,-77-164 2327,-7-13 3827,15 18 83,1-1 0,-6-29-15,15 50 138,1 1 1,0-1-1,0 0 1,2 0-1,-1 1 0,2-1 1,-1 0-1,2 0 0,-1 0 1,3-3-139,-3 11 114,0 0 1,0 1 0,1-1 0,-1 1 0,1-1 0,0 1-1,0 0 1,0 0 0,1 0 0,-1 0 0,1 0 0,0 0-1,-1 1 1,1-1 0,0 1 0,1 0 0,-1 0 0,1 0-115,6-3 261,1 1 1,-1 0-1,1 0 1,0 2-1,4-2-261,26-6 188,-26 5-180,1 0 0,-2-2 1,1 0-1,-1 0 0,0-1 0,0-1 0,-1 0 0,3-4-8,-8 7-77,-1-1-1,0-1 1,-1 1 0,1-1-1,-1 0 1,-1-1-1,0 1 1,0-1 0,0 0-1,-1 0 1,-1-1-1,0 1 1,0-1 0,-1 0 77,1-1-227,-2-1 1,0 1 0,0-1-1,-1 0 1,-1 1 0,0-1-1,-1-5 227,-5-19-1158,-9-25 1158,-4-19 988,30 105 4691,42 80-3988,183 346-1296,-209-403-486,35 74-607,-58-116 528,-1 0 1,1 1 0,-1-1 0,0 1-1,-1-1 1,0 1 0,1 1 169,-2-6-104,0 1 0,0-1 0,0 0 1,-1 0-1,1 1 0,0-1 0,-1 0 0,0 0 0,1 0 0,-1 0 1,0 0-1,0 0 0,0 0 0,0 0 0,-1 0 0,1 0 1,0 0-1,-1-1 0,1 1 0,-1 0 0,0-1 0,1 0 0,-1 1 104,-13 8-633,0-1 0,-1 0 0,-1-1 633,4-2-124,0 1 1,1 0-1,0 1 1,0 0-1,-8 8 124,6-1 154,0 1 0,1 0 0,1 0 1,1 2-1,0-1 0,1 1 0,0 3-154,-10 24 828,1 1 1,-3 20-829,11-30 346,2 0 0,1 0-1,1 1 1,2 2-346,4-26 93,0-1 0,1 1 0,0-1 0,1 1 0,0-1 0,1 1 0,0-1 0,1 0 0,1 0 0,0 0 0,0 0 0,1-1 0,7 11-93,-8-16-21,1 1 0,0-1 0,0 0 1,0-1-1,1 1 0,0-1 0,0-1 0,0 1 0,1-1 0,-1 0 0,1 0 0,0-1 1,0 0-1,1 0 0,-1 0 0,1-1 0,-1 0 0,1-1 0,0 0 0,-1 0 1,1-1-1,0 0 0,0 0 0,-1 0 0,2-1 21,11-2-68,-1-1 0,0 0-1,-1-1 1,1-1 0,-1-1 0,0 0-1,0-2 1,-1 0 0,10-7 68,3-4-23,-1-1 1,-1-2-1,0 0 0,-2-2 1,-1-2 22,-8 8 14,0-1 0,-2-1 0,0 0-1,-1-1 1,-2 0 0,0-2 0,2-7-14,-11 24 46,0 0 1,-1-1-1,0 1 0,-1-1 0,1 1 1,-1-1-1,-1 0 0,1 1 1,-1-1-1,-1 0 0,1 1 0,-1-1 1,-1-2-47,0 5 79,1 0 0,-1 0 0,0 0 1,-1 0-1,1 1 0,-1-1 0,0 1 0,0-1 1,-1 1-1,1 0 0,-1 0 0,0 1 0,0-1 1,0 1-1,0 0 0,-1 0 0,1 0 0,-1 0 1,0 1-80,-6-3 108,-1 1 1,1 0 0,-1 1-1,0 0 1,0 1 0,0 1 0,0 0-1,0 0 1,0 1 0,0 0-1,0 1 1,0 1 0,0 0-1,0 1 1,-11 3-109,-16 7 152,0 2-1,1 1 1,-35 20-152,23-8-178,1 1 1,-34 29 177,56-38-1601,2 2 0,0 1 1,-3 6 1600,24-25-569,1 0 0,-1 0 0,1 0 0,0 0 0,0 0 1,0 1-1,0 0 0,1-1 0,0 1 0,0 0 0,0 0 0,0 3 569,1 4-1354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4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1908 10368,'-10'-7'923,"1"-1"0,0-1-1,0 0 1,1 0 0,0-1-923,-10-14 429,1-2 1,-4-9-430,14 24 329,7 10-323,-128-223 2054,92 155-1615,4-3-1,-3-14-444,-84-302 538,107 345-530,2-1 0,1 0-1,2-1 1,3 1-1,1-1 1,2 0 0,2-4-8,0 38 5,1 0 1,0 0 0,0 0-1,1 1 1,1 0 0,3-10-6,-6 18 9,-1 0 0,1 0 0,0 0 0,0 1 0,0-1 0,1 0 0,-1 0 1,0 0-1,1 1 0,-1-1 0,1 1 0,-1-1 0,1 1 0,0 0 1,-1-1-1,1 1 0,0 0 0,0 0 0,0 0 0,0 1 0,0-1 0,0 0 1,0 1-1,0-1 0,0 1 0,1 0 0,-1 0 0,0 0 0,0 0 1,0 0-1,0 0 0,0 0 0,1 1 0,-1-1 0,0 1 0,1 0-9,9 5 83,-1 0-1,1 1 1,-1 0-1,-1 1 1,1 1-1,-1-1 0,2 4-82,-4-5 42,35 35 174,0 2-1,-3 2 1,-1 2-216,105 151 276,-11 6-683,-96-147-178,-6-6-1053,-27-36-903,-4-15 2457,0-1 0,0 0 0,0 1 1,0-1-1,0 0 0,0 1 0,-1-1 0,1 0 0,0 1 0,0-1 0,0 0 0,0 1 0,-1-1 1,1 0-1,0 0 0,0 1 0,-1-1 0,1 0 0,0 0 0,-1 1 0,1-1 0,0 0 0,0 0 1,-1 0-1,1 1 84,-2-1-232,0 0 1,0 0 0,0 0 0,1 0 0,-1 0-1,0 0 1,0 0 0,0 0 0,1-1 0,-1 1 0,0-1-1,-1 0 232,-6-3-346,0 0-1,0-1 1,1 0-1,0-1 1,0 0-1,0 0 0,0 0 1,1-1-1,0 0 1,1-1-1,0 0 1,-4-5 346,-1-2-31,2-1 1,0 0-1,0 0 1,2 0 0,0-1-1,-3-13 31,7 21 337,1-1-1,1 0 0,0 0 1,0 0-1,1 1 1,0-1-1,1 0 1,0 0-1,1 0 0,0 1 1,0-1-1,1 0 1,0 1-1,1 0 1,0 0-1,0 0 0,1 0 1,0 1-1,1 0 1,0 0-1,0 0 1,0 1-1,1 0 1,4-4-337,67-49 1683,-46 37-1259,-1-2-1,-2-1 1,6-7-424,-27 24-79,0 0 1,-1 0-1,0 0 0,0-1 0,-1 0 1,-1 0-1,0-1 0,0 1 0,-1-1 0,0 0 1,-1 0-1,-1-1 0,1 1 79,-1-15-198,0 1-1,-2-1 1,0 0-1,-2 1 1,-4-22 198,-10-36-452,-6-7 452,14 58-65,-21-68 1243,40 146-87,3 0 0,1-1-1,2 0 1,7 9-1091,15 23 672,3-2-1,22 26-671,34 59 252,-97-158-251,130 242-11,-101-179-36,-2 2-1,16 58 47,-37-99-67,2-1 0,0 0-1,2-1 1,11 20 67,-14-32-67,0-1 0,0 1-1,1-2 1,0 1 0,1-1-1,0 0 1,1-1 0,0 0 0,11 6 67,-15-11-33,0-1 0,0 0 0,0 0 1,0-1-1,0 1 0,0-2 0,1 1 1,-1-1-1,1 0 0,-1-1 0,1 0 1,-1 0-1,1 0 0,-1-1 0,1 0 1,-1-1-1,1 1 0,-1-2 0,5-1 33,-7 2-7,0 0-1,0 0 1,0-1-1,0 1 0,0-1 1,-1 0-1,1 0 1,-1-1-1,0 1 1,0-1-1,-1 0 0,1 0 1,-1-1-1,1 1 1,-1-1-1,-1 1 1,1-1-1,-1 0 1,0 0-1,0 0 0,0 0 1,0 0-1,-1-1 1,0 1-1,0-1 1,-1 1-1,1-3 8,-2-6 46,-1 0 0,0 1-1,-1-1 1,0 1 0,-1-1 0,0 1 0,-1 0-1,-1 0 1,0 1 0,-1 0 0,0 0-1,-1 0 1,-4-5-46,5 9 113,0-1 0,0 1-1,0 0 1,-1 1 0,0-1 0,-1 2-1,0-1 1,0 1 0,0 1 0,-1-1-1,0 2 1,0-1 0,0 1 0,0 1-1,-1 0 1,1 0 0,-8 0-113,10 2 70,1 1 0,-1 0 0,1 0 0,-1 1 0,0 0 0,1 0 0,-1 1 0,1 0 0,0 0 0,-1 1 0,1 0-1,0 0 1,1 1 0,-6 3-70,4-1 79,0 0 0,0 1 0,0 0 0,1 1 0,0-1-1,1 1 1,0 1 0,0-1 0,1 1 0,-2 4-79,-1 3-357,1 0 1,1 0 0,1 0 0,0 1 0,1 0 0,1 0-1,0 0 1,2 0 0,0 1 0,0-1 0,2 1-1,2 13 357,17 70-5327,-18-59 4271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5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917 0 12288,'18'31'4042,"-18"-30"-3930,0 0 1,0 0-1,0 0 0,0 0 1,0 0-1,-1-1 0,1 1 1,0 0-1,0 0 0,-1 0 1,1 0-1,-1 0 0,1-1 1,-1 1-1,1 0 0,-1 0 0,0-1 1,1 1-1,-1 0 0,0-1 1,1 1-1,-1-1 0,0 1 1,0-1-1,0 1 0,1-1 1,-1 1-1,0-1 0,0 0 1,-1 1-114,-5 3 968,-3 7-261,0-1 1,1 2-1,0-1 0,1 1 0,0 1 1,-3 6-707,-12 27 807,-2 11-807,6-11 315,-51 94 1222,-39 51-1537,-1 4 265,-27 51-478,-135 177 213,251-389-203,14-22-745,0-1 0,-1 0 0,0 0 1,-3 2 947,12-19-4339,-2-10 2128,0 7 857,-2-23-454,-11-11 891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8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39 6784,'-20'-38'2202,"26"45"2699,12 11-2849,-2-2-1080,88 85 1219,-34-36-1480,20 30-711,181 206 628,-188-218-758,3-4 0,45 30 130,-115-98-73,30 25-621,2-3-1,1-1 695,-31-25-657,-18-7 637,0 0 1,0 0 0,0 0-1,1 0 1,-1 0-1,0 0 1,0 0 0,0 0-1,0 0 1,1 0-1,-1-1 1,0 1-1,0 0 1,0 0 0,1 0-1,-1 0 1,0 0-1,0 0 1,0 0 0,0 0-1,0-1 1,1 1-1,-1 0 1,0 0 0,0 0-1,0 0 1,0 0-1,0-1 1,0 1 0,0 0-1,0 0 1,1 0-1,-1-1 1,0 1 0,0 0-1,0 0 1,0 0-1,0 0 1,0-1 0,0 1-1,0 0 20,-9-27-1089,4 16 1146,-42-115-433,40 101 392,1 1-1,0-1 0,2 0 1,0-8-16,4 28-1,-1 0 0,1 1 0,0-1 1,1 1-1,-1-1 0,1 0 0,0 1 1,0-1-1,0 1 0,0 0 1,1-1-1,0 1 0,0 0 0,0 0 1,0 0-1,1 0 0,0 0 1,0 1-1,0-1 0,2-2 1,0 3 24,-1 0 0,1 0 0,0 0 0,-1 1 0,1 0 0,0 0 1,1 0-1,-1 0 0,0 1 0,0 0 0,1 0 0,-1 0 0,1 1 0,-1 0 0,0 0 0,1 0 0,0 1-24,5 0 49,0 0 1,0 1-1,-1 1 0,1 0 0,-1 1 0,0 0 0,0 0 1,5 4-50,13 8 334,0 2-1,3 4-333,-14-9-826,0-1-1,1-1 1,1 0-1,-1-1 0,17 5 827,-13-11-2590,-21-4 2495,-1-1 1,1 1-1,0 0 0,-1 0 0,1 0 0,-1-1 0,1 1 0,-1 0 0,1-1 0,-1 1 1,1 0-1,-1-1 0,1 1 0,-1-1 0,1 1 0,-1-1 0,0 1 0,1-1 0,-1 1 0,0-1 1,1 1-1,-1-1 0,0 1 0,0-1 0,0 0 0,1 1 0,-1-1 0,0 1 0,0-1 1,0 0-1,0 1 0,0-1 95,-3-27-1696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11008,'1'2'447,"2"12"2589,-3-13-2986,0-1 1,0 0-1,0 1 1,0-1-1,0 0 0,0 1 1,0-1-1,0 0 1,0 1-1,-1-1 0,1 0 1,0 0-1,0 1 0,0-1 1,0 0-1,0 1 1,-1-1-1,1 0 0,0 0 1,0 1-1,-1-1 0,1 0 1,0 0-1,0 0 1,-1 1-1,1-1 0,0 0 1,0 0-1,-1 0 0,1 0 1,0 0-1,-1 0 1,1 0-1,0 1 0,-1-1 1,1 0-1,0 0 0,-1 0 1,1 0-1,0 0-50,-2 15 501,0-9-525,1 0 0,1 1-1,-1-1 1,1 1 0,1 0-1,-1-1 1,1 1 0,0-1-1,0 0 1,1 1 0,0-1-1,0 0 1,0 0 0,1 0-1,0 0 1,0 0 0,1-1-1,-1 1 1,1-1-1,4 4 25,-5-5-60,1 0 0,-1 0 0,1-1 1,0 0-1,-1 0 0,1 0 0,1 0 0,-1 0 0,0-1 0,1 0 0,-1 0 0,1 0 0,0 0 0,-1-1 0,1 0 0,0 0 0,0 0 0,0 0 0,0-1 0,0 0 0,0 0 0,0 0 0,0-1 0,0 0 0,0 0 0,0 0 0,2-1 60,-3 0-51,-1 0 0,1 0 0,-1 0 0,0 0 0,1 0 0,-1-1 0,-1 0-1,1 1 1,0-1 0,0 0 0,-1 0 0,0-1 0,0 1 0,0 0 0,2-3 51,-3 4 46,0-1-1,0 1 1,-1 0-1,1 0 1,0 0-1,-1 0 1,1-1-1,-1 1 1,0 0 0,0 0-1,0-1 1,0 1-1,0 0 1,0-1-1,0 1 1,-1 0-1,1 0 1,-1-1-1,0 1 1,0 0 0,0 0-1,0 0 1,0 0-1,0 0 1,0 0-1,-1 0 1,0 0-46,-5-5 208,0 1 0,-1 0 1,0 1-1,0-1 0,-1 2 1,1-1-1,-1 1 0,0 0 1,0 1-1,-1 0 0,1 1 1,-1 0-1,1 0 0,-1 1 0,0 0 1,1 1-1,-4 0-208,12 0 9,0-1 0,1 1 0,-1 0 0,1 0 0,-1 0 1,0 0-1,1 0 0,-1 0 0,0 0 0,1 0 0,-1 1 0,1-1 0,-1 0 0,0 0 0,1 0 0,-1 1 0,1-1 0,-1 0 0,1 1 1,-1-1-1,1 0 0,-1 1 0,1-1 0,-1 1 0,1-1 0,-1 1 0,1-1 0,0 1 0,-1-1 0,1 1 0,0-1 0,-1 1-9,1 1-33,1-1 0,-1 0 0,0 1-1,0-1 1,0 1 0,1-1 0,-1 0-1,1 0 1,-1 1 0,1-1 0,0 0-1,-1 0 1,1 0 0,0 1 33,6 8-229,1-1 1,0-1-1,4 5 229,-10-11 136,-1-1-189,1 1 0,-1-1 0,0 0 0,1 0 0,-1 1 0,0-1 0,1 0 0,-1 0 0,1-1 0,0 1 0,-1 0 0,1 0 0,0-1 0,0 1 0,-1-1 0,1 1 0,0-1 0,0 0 0,0 0 1,-1 0-1,1 0 0,0 0 0,0 0 0,0-1 0,0 1 0,-1 0 0,1-1 0,0 1 0,0-1 53,-1 0 11,-1 1 1,0-1 0,0 1-1,1-1 1,-1 1-1,0-1 1,0 1-1,0-1 1,0 1 0,1-1-1,-1 1 1,0-1-1,0 1 1,0-1-1,0 1 1,0-1 0,0 1-1,0-1 1,0 1-1,-1-1 1,1 1-1,0-1 1,0 1 0,0-1-1,-1 1 1,1-1-1,0 1 1,0-1-1,-1 1 1,1 0 0,0-1-1,-1 1 1,1-1-1,0 1 1,-1 0-1,0-1-11,-12-13 576,12 13-457,-1-1 0,1 1 0,-1 0 1,0 0-1,1 0 0,-1 0 0,0 0 1,0 0-1,0 0 0,0 0 0,0 1 0,0-1 1,1 1-1,-1-1 0,-1 1 0,1 0 1,0 0-1,0 0 0,0 0 0,0 0 0,0 0 1,0 1-1,0-1 0,0 1 0,0-1 1,1 1-1,-1 0 0,0-1 0,0 1 0,0 0 1,0 1-120,2-1-174,0 1 0,1-1 0,-1 0 0,0 1 0,1-1 0,-1 0 0,1 0 0,0 1 0,-1-1 0,1 0 0,0 0 0,0 0 0,0 0 0,0 0 0,0 0 0,0 0 174,1 1-489,1-1 1,-1 0 0,0 0 0,1 0-1,-1 0 1,0 0 0,1 0 0,-1-1-1,3 1 489,12 0-906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5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10496,'11'20'2316,"-1"0"1,-1 0 0,0 1-1,-2 0 1,1 7-2317,0 4 971,-2 0 0,-1 0 1,0 12-972,-3 27 183,-3 1 0,-9 69-183,4-100-31,-2 0 0,-4 11 31,2-12-121,2 2 0,1 0 121,7-40-49,-1 1 0,1-1-1,0 1 1,0-1 0,0 1-1,0 0 1,0-1 0,0 1 0,1-1-1,-1 1 1,1-1 0,0 1-1,0-1 1,0 1 0,0-1-1,1 2 50,0-2-44,0 0 0,1 0 0,-1-1 0,0 1-1,1-1 1,-1 1 0,1-1 0,-1 0-1,1 0 1,0 0 0,-1 0 0,1 0 0,0-1-1,2 1 45,64 11 47,0-3 0,13-2-47,78 9 66,350 64-50,-505-79 58,72 14-792,-68-12 122,0-1 0,0 1 0,0 1 0,-1 0 0,1 0 0,-1 1 0,1 1 596,5 8-672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11008,'9'33'3860,"-8"-28"-3501,0 1-1,0 0 1,1-1-1,0 1 0,0-1 1,0 0-1,1 1 1,0-1-1,0 0 1,3 3-359,31 30-50,1-1 0,2-3 0,10 5 50,17 18-409,-3 3 0,-2 3-1,-3 2 1,0 7 409,-33-41-103,1-1 0,1-1 0,5 2 103,-26-26-25,-1-1 1,1 0-1,0 0 1,0-1-1,1 0 0,-1 0 1,1 0-1,-1-1 1,1 0-1,0-1 1,0 0-1,0 0 1,0-1-1,0 0 0,-1 0 1,2-1 24,24-2-152,0-1 1,0-3-1,10-3 152,-15 4-21,18-6 21,-1-1 0,0-3 0,5-3 0,-22 6 0,0-1 0,0-1 0,-2-1 0,0-2 0,7-6 0,-27 19 3,-1 1 1,0-1-1,0 0 1,-1 0-1,1-1 1,-1 1 0,0-1-1,-1 0 1,1 0-1,-1 0 1,-1 0 0,1-1-1,0-3-3,-2 5 9,0-1 0,0 1 0,0 0 0,-1-1 0,0 1-1,-1-1 1,1 1 0,-1 0 0,0-1 0,0 1 0,0 0 0,-1 0-1,0 0 1,0 0 0,0 0 0,-1 0 0,-1-3-9,-5-5 144,0 1 1,-1-1-1,0 2 0,-1-1 1,-4-2-145,-64-53 568,8 9-333,26 13 695,-22-30-930,32 34-262,-3 1-1,-16-12 263,52 50-186,0-1 0,0 1-1,-1 0 1,1 0 0,-1 0-1,1 1 1,-1-1-1,0 1 1,0-1 0,0 1-1,1 0 1,-1 0 0,0 0-1,-1 0 1,1 1-1,0-1 1,0 1 0,0 0-1,-2 0 187,-13 5-442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8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11136,'6'10'4128,"-1"-14"-3200,7 4-417,-6 0-351,5-6-288,12 3 64,6-3-32,11-4-32,10-5 97,7-6-769,12-4-288,-2-6 576,7-3 256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11136,'-11'19'4224,"11"-4"-3296,-6 6 223,0-5-127,6 9-96,0 15 160,6 6-544,6 9-224,5 1-192,4-1-128,8 1 96,5-7-352,0-7-64,7-7-1472,-7-10-576,-1-4-1887,-11-12-737,-10-9 2624</inkml:trace>
  <inkml:trace contextRef="#ctx0" brushRef="#br0" timeOffset="1">283 439 4480,'18'-13'1664,"-13"1"-1312,13 3 224,-13 3 0,13-4-128,5 1 64,5 3-992,12 0-384,4 6 416,14 12 192,-7 3 224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2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12288,'5'123'3978,"3"-63"-2073,-5-46-1549,-3-13-372,1 1 0,-1 0 0,0-1 0,1 1 0,0 0 0,-1-1 0,1 1 0,0 0 0,0-1 0,0 1 0,0-1-1,0 0 1,0 1 0,0-1 0,1 0 0,-1 0 0,0 0 0,1 0 0,-1 0 0,1 0 0,-1 0 0,2 0 16,2 2-127,1-1 1,0-1-1,0 1 1,0-1 0,5 1 126,7 1 180,20 6-33,1-1 0,27 1-147,-49-8 41,0 0-1,-1-1 0,1-1 0,0 0 1,0-2-1,-1 0 0,13-4-40,11-6-64,0-2-1,-1-2 0,-1-1 1,35-23 64,-46 23-854,-1-1 0,0-1 0,-2-1 1,0-1-1,-1-1 0,15-21 854,4-17-821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0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103 459 10624,'-4'6'768,"0"-1"0,0 0-1,0 0 1,-1 0 0,1-1 0,-1 1 0,0-1 0,-1-1-768,1 1 367,0 0 1,0 0-1,1 1 1,-1-1-1,1 1 1,0 0-1,0 0 1,1 0-1,-3 5-367,3-5 119,1 1-1,0 0 1,0-1 0,1 1 0,-1 0-1,1 0 1,0 0 0,1 0 0,-1 6-120,2-9-10,-1 0-1,0-1 0,1 1 1,-1 0-1,1 0 0,0-1 1,0 1-1,0-1 0,0 1 1,1-1-1,-1 1 0,1-1 1,-1 0-1,1 1 0,0-1 1,0 0-1,0 0 0,0 0 1,0-1-1,0 1 0,1 0 1,-1-1-1,1 1 12,8 3-100,0 0 0,1-1 1,-1 0-1,1-1 0,0 0 0,0-1 0,0 0 0,0-1 1,0 0-1,0-1 0,0-1 0,1 0 0,-1 0 0,0-1 1,0-1-1,-1 0 0,1 0 0,-1-1 0,5-3 100,-7 4-79,-1-1 0,0 0 0,0-1-1,0 1 1,-1-1 0,1-1 0,-1 0-1,0 0 1,-1 0 0,0-1 0,0 1-1,0-2 1,-1 1 0,0 0 0,0-1-1,-1 0 1,0 0 0,0-1 0,-1 1-1,0-1 1,0 0 0,-1 0 0,-1 1-1,1-1 1,-1-1 0,-1-2 79,0 5-4,0 0 1,-1 1 0,0-1-1,0 1 1,-1-1-1,1 1 1,-1 0 0,-1-1-1,1 1 1,-1 0-1,0 1 1,-1-1 0,1 0-1,-5-4 4,0 2 47,0-1-1,0 1 1,-1 1 0,0-1-1,-1 1 1,0 1 0,0 0-1,-3-1-46,1 1 186,0 0 0,0 1 1,0 1-1,-1 0 0,0 0 0,0 1 0,0 1 0,0 0 1,0 1-1,0 1 0,0 0 0,-1 0 0,1 1 0,0 1 0,0 1 1,0-1-1,0 2 0,1 0 0,-1 0 0,1 1 0,-6 4-186,17-9 0,1 0 0,0 0 0,-1 1 0,1-1 0,0 0 0,-1 0 0,1 0 0,0 0 0,0 0 0,-1 1 0,1-1 0,0 0 0,-1 0 0,1 1 0,0-1 0,0 0 0,-1 0 0,1 1 0,0-1 0,0 0 0,0 0 0,0 1 0,-1-1-1,1 0 1,0 1 0,0-1 0,0 0 0,0 1 0,0-1 0,0 1 0,0-1 0,0 0 0,0 1 0,0-1 0,11 4-273,24-3-183,-17-3 381,0 0-1,0-2 1,-1 0 0,1-1 0,-1 0 0,0-2 0,-1 0-1,3-2 76,35-20-142,38-29 142,-33 20-120,74-53-1118,-41 26-6991,-85 59 7291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6 689 11776,'-3'13'1224,"1"0"2689,2-12-3865,0-1 0,1 0 0,-1 0 0,1 0 0,-1 0 0,0 0-1,1 1 1,-1-1 0,0 0 0,1 0 0,-1 0 0,1 0 0,-1 0 0,0 0 0,1 0 0,-1 0 0,0 0 0,1 0 0,-1-1 0,1 1 0,-1 0 0,0 0 0,1 0 0,-1 0 0,0 0 0,1-1 0,-1 1 0,0 0 0,1 0 0,-1-1 0,0 1-1,0 0 1,1-1-48,14-7-30,0-2-1,0 0 0,-1 0 0,0-1 0,-1-1 1,0-1-1,-1 0 0,-1 0 0,7-10 31,-10 11-156,0 0 0,-1-1 0,0 0 0,-1-1 0,-1 1-1,0-1 1,0 0 0,-2 0 0,0-1 0,0 1 0,0-13 156,-3 7-297,-1 0 1,0-1-1,-1 1 1,-1 0-1,-1 0 1,-1 1-1,-1-1 1,0 1-1,-2 0 1,-7-14 296,2 6-67,-34-67-496,11 35 3705,36 59-3090,-1 0 0,1-1 1,0 1-1,0 0 0,0 0 1,0 0-1,0 0 0,0-1 1,0 1-1,0 0 1,-1 0-1,1 0 0,0 0 1,0-1-1,0 1 0,0 0 1,0 0-1,-1 0 0,1 0 1,0 0-1,0 0 1,0 0-1,-1 0 0,1 0 1,0 0-1,0-1 0,0 1 1,-1 0-1,1 0 0,0 0 1,0 0-1,0 0 1,-1 0-1,1 0 0,0 1 1,0-1-1,0 0 0,0 0 1,-1 0-53,-2 8 983,3 15-254,4-4-428,1 0 1,1-1-1,0 1 1,2-1-1,7 14-301,17 24 679,6 6-679,18 30 171,112 239-80,-162-317-74,58 120 105,-51-112-143,0 0-1,2 0 1,0-2-1,14 14 22,-14-17-49,1-2 0,0 0 0,1-1-1,1 0 1,0-2 0,1 0 0,0-1-1,0-1 1,2 0 49,-11-6-44,0-1 0,0 0 0,0 0 0,0-1 0,1 0 0,-1-1 0,1 0 0,-1-1 0,1 0 0,-1 0 0,1-1 0,-1-1 0,1 0 0,-1 0 0,0-1 0,0 0-1,0-1 1,0 0 0,6-4 44,-9 3-29,0 1 0,0-1 0,-1 0 0,1-1 0,-1 0 0,-1 0-1,1 0 1,-1 0 0,0-1 0,-1 0 0,0 0 0,0 0 0,0-1-1,-1 1 1,0-1 0,0 0 0,-1 0 0,0 0 0,0 0 0,-1 0-1,0-1 1,-1 1 0,0 0 0,0 0 0,0-1 29,-1-1 33,0 0 0,0 0 0,-1 0 0,0 1 0,0-1 0,-1 0 0,-1 1 0,0 0-1,0 0 1,0 0 0,-1 0 0,-1 1 0,0 0 0,0 0 0,0 0 0,-1 1 0,0 0 0,0 0 0,-1 0 0,-4-2-33,2 3 70,0 1 1,0 0-1,-1 1 1,1 0-1,-1 0 1,0 1-1,0 1 0,0-1 1,-1 2-1,1 0 1,0 0-1,0 1 0,-1 1 1,1-1-1,0 2 1,-1 0-1,1 0 0,0 1 1,1 0-1,-6 3-70,6-2-356,1 0 0,-1 1 0,1 1-1,0-1 1,1 1 0,0 1 0,0 0 0,0 0-1,0 0 1,1 1 0,1 0 0,-1 0 0,1 1-1,-1 3 357,-2 9-736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1278 14464,'-16'61'4655,"16"-60"-4557,0 1 0,-1-1-1,1 0 1,0 1-1,-1-1 1,0 0-1,1 0 1,-1 1 0,0-1-1,1 0 1,-1 0-1,0 0 1,0 0-1,0 0 1,0 0 0,-1 0-98,2 0-8,0-1 1,-1 0-1,0 0 1,1 0 0,-1 0-1,1 0 1,-1 0-1,1 0 1,-1 0-1,1 0 1,-1 0 0,1 0-1,-1 0 1,1 0-1,-1-1 1,1 1 0,-1 0-1,1 0 1,-1 0-1,1-1 1,0 1-1,-1 0 1,1-1 0,-1 1-1,1 0 1,0-1-1,-1 1 8,-3-6-355,0 1 0,0-1 0,0 1 0,1-1 0,-2-5 355,-1 0 116,-223-409-482,210 384 342,-23-50-103,3-2 0,5-1 0,3-2 127,15 36-223,3 1-1,2-1 1,2-1-1,3 0 1,1-45 223,5 93 14,0-5-35,0 0 0,1 1 0,0-1 0,3-11 21,-3 21 8,0 1 1,-1 0-1,1 0 0,0 0 1,0-1-1,0 1 1,1 0-1,-1 0 1,0 0-1,1 1 1,-1-1-1,2-1-8,-1 2 19,-1 0 0,0 0 0,0 1 0,1-1 0,-1 0 0,0 1 1,1-1-1,-1 1 0,1 0 0,-1-1 0,0 1 0,1 0 0,-1 0 0,1 0 0,-1 0 0,1 0 0,-1 0 1,1 0-1,-1 1 0,1-1 0,0 1-19,7 2 134,-1 0 1,1 1-1,-1 0 1,0 0-1,0 1 1,0 0-1,-1 1 1,5 4-135,18 16 748,11 16-748,-7-8 293,-30-30-282,172 165-1078,112 80 1067,-278-242-548,-4-2-577,0 0-1,1 0 1,-1-1-1,1 0 1,0 0-1,6 2 1126,-8-5-1467,-5-3 443,-13-11-314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1010 5120,'1'-3'654,"1"0"-1,-1-1 1,0 1 0,1 0 0,0 0 0,-1 0-1,1 0 1,1 0 0,-1 0 0,0 1 0,1-1-1,-1 1 1,1-1 0,2-1-654,21-6 1220,15-1-1058,0-2-1,0-1 1,27-15-162,-45 17-308,-1 0-1,0-2 1,0 0-1,-1-1 1,-1-2 0,15-15 308,-17 14-662,0-1 1,-2 0 0,0-1-1,-1 0 1,-1-2 0,-1 1-1,-1-2 1,6-17 661,2-34-645</inkml:trace>
  <inkml:trace contextRef="#ctx0" brushRef="#br0" timeOffset="1">352 0 11776,'2'8'1152,"0"-1"0,0 1 0,-1 0 1,0-1-1,-1 1 0,0 7-1152,0-5 445,0 0 0,1-1 0,0 1 0,2 7-445,2 3 364,2 1 1,0-1 0,1-1 0,1 1 0,5 7-365,80 150 269,-58-105-1323,3-1 1,3-1 0,25 28 1053,-45-69-1711,1-2 0,2 0 0,1-2 1,1-1-1,6 3 1711,-2-3-1056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1 431 7424,'4'37'8476,"8"-1"-3605,-5-20-4099,1-1 1,1-1 0,9 14-773,9 6-641,1 0 0,30 26 641,24 14-677,3-3 0,3-4-1,38 18 678,-103-69-220,0-2 0,1-1-1,0-1 1,13 4 220,-27-12-66,1-1 1,-1 0-1,0-1 0,1 0 1,0-1-1,-1 0 0,1-1 1,0 0-1,0 0 0,-1-1 1,1-1-1,8-2 66,22-9 40,-2-2-1,1-2 1,-2-1-1,-1-2 0,6-6-39,-38 23 3,1-1 0,-1 1 0,0-1 0,0-1 0,-1 1-1,1 0 1,-1-1 0,0 0 0,0 0 0,-1-1 0,1 1-1,-1-1 1,0 1 0,-1-1 0,1 0 0,-1 0-1,0-2-2,0 0 4,-1 0 0,1-1 0,-2 1 0,1 0 0,-1-1 0,-1 1 0,1 0 0,-1-1 0,-1 1 0,0 0 0,0 0 0,-3-7-4,-8-18 115,-3 0 0,0 2-1,-2 0 1,-21-28-115,-21-20 555,-14-11-555,47 59 87,-104-121 231,-16-3-318,137 146-22,1 0 1,-1 1-1,-1 0 0,1 1 0,-1 0 0,-10-5 22,15 9-210,-1 1-1,1 0 0,-1 0 1,0 0-1,0 1 0,1 0 1,-1 0-1,0 1 0,0 0 1,0 0-1,0 0 0,0 1 1,-3 1 210,-34 8-885,-7 10 405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1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96 11648,'-2'11'1516,"0"-4"-648,1 1 0,0-1 0,0 1-1,1-1 1,0 4-868,0-10 0,0 1 0,1 0 0,-1 0 0,1 0 0,-1 0 0,1-1 0,-1 1 0,1 0 0,0 0 0,0-1 0,0 1 0,0 0 0,0-1 0,0 0 0,0 1 0,1-1 0,-1 1 0,1-1 0,-1 0 0,1 0 0,-1 0 0,1 0 0,0 1 0,6 2-118,1-1 0,-1 1 0,1-1 0,-1-1 0,1 0 0,0 0 0,0 0 0,0-1-1,0-1 1,0 1 0,0-1 0,1-1 118,-5 0-99,0 0-1,0 0 0,0 0 1,0 0-1,0-1 0,0 0 1,-1 0-1,1-1 1,-1 1-1,1-1 0,-1 0 1,0 0-1,0 0 1,0-1-1,-1 1 0,1-1 1,-1 0-1,0 0 0,0 0 1,0 0-1,2-5 100,-3 5 19,0 0 0,0 0 0,0-1 0,-1 1 0,0-1 0,1 0 0,-2 1 0,1-1 0,0 0 0,-1 0 0,0 1 0,0-1 0,0 0 0,-1 0 0,0 1 0,0-1 0,0 0 0,0 1 0,-2-5-19,1 6 149,0-1 0,0 1-1,0-1 1,-1 1 0,1 0-1,-1 0 1,0 0 0,1 0 0,-1 0-1,-1 1 1,1-1 0,0 1-1,-1 0 1,1 0 0,-1 0 0,1 0-1,-1 1 1,0-1 0,0 1-1,0 0 1,0 0 0,0 1-1,-2-1-148,4 1 1,1-1 0,0 1-1,-1 0 1,1 0-1,-1 0 1,1 0-1,0 0 1,-1 0-1,1 1 1,0-1-1,-1 0 1,1 1-1,0-1 1,-1 1-1,1-1 1,0 1-1,0 0 1,0-1 0,-1 1-1,1 0 1,0 0-1,0 0 1,0 0-1,0 0 1,0 0-1,1 0 1,-1 0-1,0 0 1,0 1-1,1-1 1,-1 0-1,1 0 1,-1 1-1,1-1 1,-1 0 0,1 1-1,0-1 1,0 0-1,0 1 1,0-1-1,0 0 1,0 1-1,0-1 1,0 1-1,0-1 1,1 1-1,-1 3-99,1 1 0,0-1 0,1 0 0,-1 0 0,1 0 0,0 0 0,0-1 0,0 1 1,1 0-1,0-1 0,0 0 0,2 4 99,-2-5-71,0-1 1,0 1 0,0 0-1,0-1 1,0 0-1,0 1 1,1-1-1,-1 0 1,1-1 0,0 1-1,0-1 1,1 1 70,-2-2-38,-1 1 0,0-1 0,1 0 1,-1 0-1,1 0 0,-1 0 0,1 0 1,-1-1-1,0 1 0,1-1 1,-1 1-1,0-1 0,1 0 0,-1 0 1,0 0-1,0 0 0,0 0 0,0-1 1,0 1-1,2-2 38,-3 2 37,0 0 0,0 1-1,0-1 1,0 0 0,0 0 0,0 0 0,0 0 0,0 0 0,0 0 0,-1-1-1,1 1 1,0 0 0,-1 0 0,1 0 0,-1-1 0,1 1 0,-1 0-1,0-1 1,1 1 0,-1 0 0,0-1 0,0 1-37,-1-1 136,1 1 0,-1-1-1,0 1 1,1 0 0,-1-1 0,0 1 0,0 0 0,0-1-1,0 1 1,0 0 0,0 0 0,0 0 0,-1 0 0,1 0-1,0 0 1,-1 0 0,1 0 0,-1 1 0,0-1-136,-2 0 246,0 0 1,-1 0-1,1 0 1,-1 1-1,1-1 1,-1 1 0,1 1-1,-1-1 1,1 0-1,-1 1 1,-3 1-247,5-1 120,2-1-112,1 0 1,-1 0-1,1 0 1,-1 0-1,1 0 0,-1 0 1,1 1-1,-1-1 1,1 0-1,-1 0 1,1 1-1,-1-1 1,1 0-1,0 0 1,-1 1-1,1-1 1,-1 1-1,1-1 1,0 0-1,-1 1 0,1-1 1,0 1-1,0-1 1,-1 1-1,1-1 1,0 1-1,0-1 1,0 1-1,0-1 1,-1 1-1,1-1 1,0 1-1,0-1 1,0 1-9,0 1-30,1 0 0,-1 0 0,0 0 0,1 0 0,0 1 0,-1-1 0,1 0 0,0 0 0,1 1 30,2 4-539,1 1 0,-1-2-1,1 1 1,6 5 539,-5-5-565,1-1-1,0 0 1,0 0 0,1-1 0,0 0 565,15 6-560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2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0 737 11392,'5'-6'4332,"13"-3"-2721,-13 7-1594,1 0 1,-1 0-1,0 1 1,0 0-1,1 0 0,3 0-17,39 0 515,-1-4 0,0-1 0,-1-2 0,1-2 0,37-14-515,43-20 140,51-29-140,-166 67-2,67-26-109,-3-5 0,-1-2-1,16-15 112,-75 43-288,-1-2 0,0 0 0,-1-1 0,0 0 0,-1-1 0,-1 0 0,0-1 0,-1-1 0,-1 0 0,0 0 0,-2-1 0,0 0 0,-1-1 0,0 1 0,0-7 288,-5 10-65,0 1 0,-1-1 0,0 1 0,-1-1 0,0 0 65,-1-8 6453,1 22-5066,1 4-401,7 20-668,1-1-1,0 0 0,2-1 1,0 0-1,13 17-317,18 20-103,16 14 103,-15-19-406,24 40 406,-33-39-1241,-2 1 0,-3 1 0,21 58 1241,-19-16-523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3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14592,'-6'26'3331,"-15"72"3986,16-73-6811,2 0 0,1 1-1,1-1 1,2 24-506,7 20 82,4-1 1,19 64-83,-10-49 352,39 139 1051,17 17-1403,-38-126 237,5-2-1,5-2 0,51 81-236,-44-103-1722,-52-78-242,-9-8-5051,-6-7 115,4 0 7873,-19-12-2109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1:33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1 620 12160,'5'30'6618,"-5"-29"-5749,0-1-143,29 0 874,-24 1-1371,-1-1 0,1 1 0,0 0 0,-1 1 0,1-1 0,0 2-229,20 5 311,264 54-91,-251-55-253,-13-1-60,1-2 1,0 0-1,0-2 1,0-1-1,1-1 1,7-2 92,-29 1-19,0-1 0,-1 1 1,1-1-1,0 0 0,-1 0 0,1 0 0,-1-1 1,0 1-1,0-1 0,3-2 19,40-38-145,-33 30 131,70-76 166,-4-3-1,47-71-151,29-36 412,-87 129 857,-52 56-1525,-15 13-297,-1 1-1,0-1 1,0 1-1,0-1 1,0 0-1,0 0 0,0 1 1,0-1-1,0 0 1,0 0-1,0 0 1,0 0-1,-1 0 1,1 0-1,0-1 1,-1 1-1,1 0 1,-1 0-1,1 0 0,-1-1 1,1 1-1,-1 0 1,0 0-1,0-1 554,-6-16-4602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3:3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10102 992 7168,'2'2'231,"0"0"0,-1 0 1,1 0-1,-1 0 0,0 0 0,1 0 1,-1 0-1,0 0 0,0 1 1,0-1-1,-1 0 0,1 1 0,0-1 1,-1 1-232,0 1 423,0 1 1,0 0-1,-1-1 1,1 1-1,-1-1 1,0 1-1,-1 1-423,-5 29 925,1 0 0,2 0-1,2 0 1,1 0 0,3 18-925,-2 3 437,5 51-490,5-1-1,6 12 54,-1-5-21,14 143-470,-9 64 491,-19-215 18,-4 0-1,-4 0 1,-6-1-1,-14 52-17,0-32 410,-5-1 1,-44 105-411,59-185 44,-2-2 1,-2 0-1,-2-1 1,-1-1-1,-3-1 1,0-2-1,-2 0 1,-2-2-1,-27 22-44,53-52-5,-303 258-226,219-193 256,-3-4 0,-61 30-25,88-61-116,-2-3 0,0-3 1,-2-3-1,-1-3 0,-13 1 116,-67 9-200,-147 11 200,208-32-10,-99 11 185,-137-3-175,155-21 0,-185 4 0,283 5-415,-64 15 415,78-12 85,37-4 133,-1 0 1,1 1-1,0 1 0,-7 5-218,-36 13 71,33-15 39,0 1 1,1 2 0,0 2-1,-1 1-110,14-6 67,1 0-1,1 1 0,0 0 1,0 1-1,1 1 0,1 0 0,-7 11-66,4-2 100,0 2-1,2 0 0,0 1 0,2 0 0,1 1 1,0 4-100,-14 51 116,-4 34-116,-10 37 78,-47 177 178,49-185-134,-10 104-122,39-200 5,-1 9 60,-4 7-65,-49 246 637,49-239-576,3-18 473,-12 37-534,16-72 105,-1 0-1,-1 0 1,0-1 0,-1 0 0,-1 0 0,-5 5-105,0-6 150,0-1-1,-1 0 1,-1-1 0,-1 0 0,0-2-1,-8 5-149,-26 20 110,-1 3-100,-2-2-1,-56 30-9,80-53-72,-1-1-1,0-1 1,-1-2-1,-1-2 1,0 0-1,-24 2 73,-285 30-215,143-20 211,-23 12 4,50-6-35,-18-7 35,48-7 15,1 7 0,-29 13-15,-21 12 75,-177 19-75,33-6 37,185-29-16,52-15-63,-1-5-1,0-4 0,-35-5 43,62 0 3,11 0-103,1-2 0,-32-6 100,5-10-159,0-4 1,1-3-1,-45-21 159,48 16-52,58 19-109,-1-1 0,1-2 0,1 0-1,-3-4 162,-94-66-640,93 60 593,2-2 1,-23-25 46,8 8-126,-7-10 14,-14-21 112,-13-15-85,34 40 76,1-3 0,3-1 1,-1-7 8,-97-171-182,87 143 64,11 22-29,-5-7-38,3-3 0,-28-71 185,31 39-174,5-1 0,-12-83 174,-20-227-223,48 251 94,8-1-1,8-19 130,23-336-147,-17 413 105,9-63 47,7 1 0,21-67-5,99-331 12,-119 487-25,97-363-60,-65 222 73,13-48 0,15-9 0,-52 196-160,4 2 0,4 1 0,3 2 0,4 2 0,3 2 0,3 3 0,3 1 0,9-3 160,16-14 107,4 4 0,4 3-1,21-10-106,97-56 28,82-37-28,-249 160-6,78-43 38,2 5 0,3 5 0,2 6 0,3 5 0,35-4-32,-57 23 15,1 4 0,1 5 0,57-1-15,-22 11 10,0 6-1,65 9-9,36 2 92,13 0-339,45 7 109,178 15-124,208 15 1222,-388-24-746,0-1-177,-171-11 130,61 15-167,125 33 185,390 70 289,-542-106-389,3-6-85,49 4 43,513 48 256,-575-59-329,297 24 183,-334-14 1,-1 5 1,62 22-155,-126-30 236,1 3-1,14 8-235,-43-16 352,1 2-1,-2 0 1,0 1 0,0 2-1,18 16-351,-27-18 185,0 0 0,-1 1 0,-1 1 0,0 0 0,-1 1 0,-1-1 0,2 5-185,-5-10 33,1 5 30,1 0 0,-2 0 0,0 1 0,-1 0 0,1 9-63,1 1 37,-6-25-125,2 14-43,-2-15 104,0 0-1,0 1 1,-1-1 0,1 0-1,0 0 1,0 0 0,0 1 0,0-1-1,0 0 1,-1 0 0,1 0 0,0 0-1,0 0 1,0 1 0,0-1 0,-1 0-1,1 0 1,0 0 0,0 0-1,0 0 1,-1 0 0,1 0 0,0 0-1,0 0 1,-1 0 0,1 0 0,0 0-1,0 0 1,0 0 0,-1 0 0,1 0-1,0 0 1,0 0 27,-17-8-2315,-64-53-1371,-34-22 1271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3:41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906 0 9728,'-12'21'4759,"9"-17"-3958,1 0 1,-1 0 0,1 1 0,-1-1-1,0 6-801,-15 73 2435,13-58-2042,0 0-1,-1-1 1,-2 1 0,-2 3-393,-10 14 365,-1-1 1,-2-1-1,-2-1 1,-1-1-1,-2-2 1,-8 6-366,-19 18 65,-4-3 0,-1-2 1,-6-1-66,-56 51-59,-24 34 59,132-126-45,0 1 0,1 0-1,1 1 1,1 0 0,0 1-1,-8 16 46,18-30-22,1-1-1,-1 1 1,1-1-1,0 1 0,0-1 1,0 1-1,0 0 1,0-1-1,0 1 1,0-1-1,0 1 1,1 0-1,-1-1 0,0 1 1,1-1-1,0 1 1,-1-1-1,1 0 1,0 1-1,-1-1 1,1 0-1,0 1 0,0-1 1,0 0-1,1 0 1,-1 0-1,0 0 1,0 0-1,0 0 1,1 0-1,-1 0 0,1 0 23,5 3-17,0 0-1,0 0 1,0-1 0,0 0-1,0-1 1,1 1 17,56 12-144,0-2 0,11-1 144,-46-9-127,-1 0 0,1-2 0,0-1 0,0-1-1,-1-2 1,1-1 0,-1-1 0,1-1 0,-2-2 0,1-1 0,15-7 127,-40 15-45,1-1 1,-1 1-1,0-1 0,0 0 0,0 0 0,0 0 0,-1 0 0,1-1 1,0 1-1,0-2 45,-2 2-8,0 1 0,0-1 0,-1 1 1,1-1-1,-1 0 0,1 1 0,-1-1 1,0 0-1,0 1 0,0-1 0,0 0 1,0 0-1,0 1 0,0-1 0,0 0 1,-1 1-1,1-1 0,0 0 0,-1 1 1,0-1-1,1 1 0,-1-1 0,0 1 1,0-2 7,-10-16-8,0 1 0,-2 0 0,1 0 0,-2 2 0,-13-14 8,-86-76 3,110 103-4,-75-61 192,-3 3-1,-3 3 0,-55-26-190,116 72 196,0 0-1,-1 2 1,-21-7-196,45 17-2,0 0 1,0 0-1,0 0 0,0 0 1,0 0-1,0 0 1,0 1-1,0-1 1,0 0-1,0 0 0,0 0 1,0 0-1,0 0 1,1 0-1,-1 0 1,0 0-1,0 1 0,0-1 1,0 0-1,0 0 1,0 0-1,0 0 1,0 0-1,0 0 0,0 0 1,0 1-1,0-1 1,0 0-1,0 0 1,0 0-1,-1 0 0,1 0 1,0 0-1,0 0 1,0 0-1,0 1 1,0-1-1,0 0 0,0 0 1,0 0-1,0 0 1,0 0-1,0 0 1,0 0-1,-1 0 0,1 0 1,0 0-1,0 0 1,0 0-1,0 0 1,0 0-1,0 1 0,0-1 1,0 0-1,-1 0 1,1 0-1,0 0 1,0 0-1,0 0 0,0 0 1,0 0 1,9 13-134,26 28-488,30 26 622,-21-22-316,7 12 316,-17-14-71,-2 3 0,-2 0 1,-2 3 70,72 148 112,-55-106 302,-40-81-263,-3-4-94,1 1-1,1-1 1,-1 0 0,1 0-1,1 0 1,3 5-57,-7-11-10,0 1 1,-1-1-1,1 0 0,0 0 1,-1 1-1,1-1 0,0 0 0,-1 0 1,1 0-1,0 0 0,-1 0 1,1 0-1,0 0 0,0 0 1,-1 0-1,1 0 0,0 0 0,-1-1 1,1 1-1,0 0 0,-1 0 1,1-1-1,-1 1 0,1 0 1,0-1-1,-1 1 0,1-1 0,-1 1 1,1-1-1,-1 1 0,1-1 1,-1 1 9,19-21-127,-8 5 90,-1 0 1,0-1 0,-2 0 0,0-1-1,0 1 1,-2-2 0,5-16 36,-2-4-244,-2 0-1,-1 0 1,-1-26 244,-3-83-7999,-12-66 7999,10 202-251,-6-80-2741,-7-19 2992,-29-90-1549,39 188 1466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6:21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4148 2258 10112,'-4'12'811,"4"-8"-596,-1 0 0,0 0 0,-1 0-1,1-1 1,0 1 0,-1 0 0,0-1 0,0 1 0,0-1 0,-1 0-1,1 0 1,-1 0 0,1 0 0,-1 0 0,0-1 0,0 1 0,-2 0-215,-119 72-448,66-44 1000,-1-2 1,-2-2 0,-8-1-553,-13 6 400,-23 8-97,-2-5 1,-1-4-1,-1-5 0,-1-5 0,-1-5 1,-1-5-1,-6-4-303,-16-7 21,0-6 0,0-5 1,-11-9-22,-78-24-863,-157-54 863,297 75-87,-280-90-59,117 35 159,210 67 28,-87-26 792,-100-47-833,187 69 19,2-2-1,0-2 1,1 0 0,1-3 0,1 0 0,1-2-1,1-2 1,-11-13-19,17 11-73,2-2-1,0-1 1,2-1-1,-12-28 74,21 41-58,-11-22-23,2-1 0,2-1 0,2 0 0,1-1-1,3 0 1,2-1 0,1 0 0,0-33 81,6 48-69,2-1 1,1 1-1,1 0 0,2 0 1,1 0-1,1 0 1,1 1-1,2 0 0,1 0 1,1 1-1,2 1 0,0 0 1,13-18 68,-4 15-84,1 0 1,2 2-1,0 0 0,2 2 1,1 1-1,30-21 84,40-21-197,58-29 197,-109 68-42,61-32-14,3 5 0,38-11 56,235-75-80,-197 86-16,3 9 0,73-4 96,-17 13-134,178-3 134,-262 35 96,-1 8 0,0 6 0,56 14-96,-115-6 56,-1 4-1,-1 5 1,1 5-56,288 109 271,-359-128-250,38 13 94,-2 3 0,-1 4 0,-2 2 1,-1 3-1,2 4-115,55 51 698,40 45-698,-121-102 99,-1 1 0,-1 3 0,-2 1-1,-2 1 1,-2 1 0,-2 2-1,-2 1 1,7 19-99,-21-37 52,-1 1 0,-2 0 0,-1 1 0,-1 0 0,-1 0 0,-2 0 0,0 2-52,-3-6 72,-1-1 1,-1 0 0,-1 0 0,-1 0-1,-1 0 1,-1-1 0,-1 0 0,-1 1-1,-3 4-72,-22 42 452,-3-2 0,-3-1-1,-44 59-451,23-44 122,-3-3 0,-4-3-1,-48 42-121,-40 24 238,-43 24-238,147-126 5,-15 14-29,-3-3 0,-51 29 24,95-66-525,-1 0-1,0-1 1,0-2 0,-2 0-1,1-2 1,-10 1 525,34-9-345,-1-1-1,0 1 1,1-1-1,-1 0 1,0 0 0,0 0-1,1 0 1,-1 0-1,0-1 1,1 1 0,-1-1-1,0 1 1,1-1-1,-1 0 1,1 0 0,-1-1-1,1 1 1,0 0-1,-1-1 1,1 1-1,0-1 1,0 0 0,0 0-1,0 0 1,0 0-1,1 0 1,-1 0 0,0 0-1,1-1 1,0 1 345,-7-32-2400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6:23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9344,'-15'36'3061,"14"-34"-2973,0 0 0,1-1 1,-1 1-1,1 0 0,-1 0 0,1 0 1,-1 0-1,1-1 0,0 1 0,0 0 1,0 0-1,0 0 0,0 0 0,0 0 1,1 0-1,-1 0-88,2 11 108,-2-12-108,1 0 0,-1-1 0,0 1 0,0-1 0,1 1 0,-1 0 0,1-1-1,-1 1 1,0-1 0,1 0 0,-1 1 0,1-1 0,-1 1 0,1-1 0,-1 1 0,1-1 0,-1 0 0,1 0 0,0 1 0,-1-1 0,1 0 0,-1 0 0,1 0 0,0 1 0,0-1 0,19 4-105,-17-3 83,51 10 56,1 3-1,-2 2 1,0 2 0,-1 3 0,0 1 0,-2 4-1,-1 1 1,-2 2 0,0 3 0,-2 1-1,-2 2 1,-1 2 0,-2 2 0,-1 2 0,22 32-34,-16-10 379,-4 1 1,14 31-380,62 139 617,-50-104-25,64 94-592,19 26 537,-9 11-537,119 269 572,-189-387-95,6-3 0,64 84-477,218 327-197,-317-487 285,3-3 0,42 46-88,110 103-248,0 0-16,-130-131 255,99 108 8,-117-136-7,3-2-1,30 20 9,52 33-107,140 114 769,-176-132-627,63 39-35,-102-83-120,2-3 0,1-3 0,44 17 120,186 68 559,-207-89-849,1-4-1,47 6 291,550 70 203,-347-75-311,-32-4-99,-261-18 215,201 27-44,-178-21-49,-1 4 1,42 15 84,-16 3-1,-1 4-1,-1 3 1,-2 5 0,33 25 1,0 4 153,41 26 968,91 77-1121,-223-153 18,-1 1-1,-1 2 0,6 10-17,71 93 102,-62-75-64,92 109 794,44 35-832,-136-153 233,-1 1 0,-3 2 0,15 27-233,10 15 139,3-4-1,5-2 1,78 73-139,-78-96 4,3-4-1,71 43-3,-72-52-92,-40-24 85,14 14 7,-22-17 1,2-1-1,20 12 0,-7-10-64,2-1 0,1-3 0,0-1 0,33 7 64,-47-17 4,1-2-1,11 1-3,-12-3-1,0 2 1,23 7 0,-33-7-20,0-1-1,0-1 1,1-1 0,-1-1 0,19 0 20,21-2-3804,-47 0 2424,7 5-2631,0-4 3222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6:2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8960,'14'40'2896,"-14"-40"-2837,1 1 1,-1-1 0,0 0-1,0 1 1,1-1-1,-1 1 1,0-1 0,0 1-1,0-1 1,0 1 0,1-1-1,-1 1 1,0-1-1,0 1 1,0-1 0,0 1-1,0-1 1,0 1 0,0-1-1,0 1 1,0-1 0,-1 1-1,1-1 1,0 0-1,0 1 1,0-1 0,0 1-1,-1-1 1,1 1 0,0-1-1,-1 1 1,1-1-1,-1 1-58,-1 3 1092,2-3-709,0-1-27,0 0 33,0 0-54,0 0-49,0 0-143,0 0-96,0 0-10,0 0 4,0 0-58,0 0-69,0 0-240,0 0-459,0 0-1355,0 0-565,-2-2 1056,-7-7 758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6:24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1 798 8320,'5'36'4421,"-5"-35"-3882,0-1-432,1 1 0,-1-1 0,0 1 0,0 0 1,0-1-1,0 1 0,1-1 0,-1 1 1,0-1-1,0 1 0,1-1 0,-1 1 1,0-1-1,1 0 0,-1 1 0,1-1 0,-1 1 1,1-1-1,-1 0-107,52-1-5,-1-4-1,1-1 1,-1-2 0,-1-3-1,6-4 6,44-9 128,32-1-128,-118 23 5,30-4 8,0-2 0,-1-2 0,0-2 0,-1-1 0,1-3-13,-42 16 11,0-1 0,1 1 0,-1 0 1,0-1-1,0 1 0,0-1 0,0 1 1,0-1-1,0 0 0,0 1 1,0-1-1,-1 0 0,1 0 0,0 0 1,0 0-1,-1 0 0,1 1 1,0-1-1,-1 0 0,1-1 0,-1 1 1,1 0-1,-1 0 0,1 0-11,-2-1 27,1 0 0,-1 0-1,0 0 1,1 0 0,-1 0 0,0 0 0,0 1-1,0-1 1,0 0 0,-1 0 0,1 1-1,0-1 1,-1 1 0,0-1-27,-45-59 251,2-1 0,-31-60-251,41 65 95,1 1-292,2 0 0,-16-44 197,36 68-58,7 17 51,-1 1-1,0-1 1,-5-5 7,10 19 32,0-1 1,1 1 0,-1 0 0,1 0-1,-1-1 1,1 1 0,-1 0 0,1-1-1,0 1 1,-1 0 0,1-1 0,0 1-1,0 0 1,0-1-33,0-3-43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8:58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1 8704,'0'2'396,"0"0"1,0 0-1,0 0 0,0 0 1,0 0-1,-1 0 1,1 0-1,-1 0 1,1 0-1,-1 0 0,0 0 1,1 0-1,-1 0 1,0 0-1,0-1 1,-1 1-1,1 0 1,-1 0-397,0 2 229,0 0 0,0 0 1,0 1-1,0-1 0,0 0 1,1 1-1,0 0-229,-6 14 261,-73 183 2560,64-164-2715,-6 15 98,8-25-75,3 0-1,0 1 1,1 0 0,-1 16-129,8-37 7,-22 104 860,-6 67-867,15-75 40,8-59-41,-16 93 354,-18 50-353,13-60 169,6 1 0,5 1 0,4 30-169,-5 455 21,15-299 16,14 378 49,-1-517-59,11 154-28,-9-209 11,38 447-20,-28-133 43,-6-78 68,-3-205-59,28 136-42,-31-243-13,13 68-11,6 108 24,-22-19 245,-19 194-245,-6-239-37,10-94 21,2 1 0,3 17 16,4-74 12,1 1-1,0-1 1,0 0 0,1 0-1,0 1-11,-2-7-26,0 0 0,1 0 0,0 0 0,0 0 0,0 1 0,0-1 0,0 0 0,0 0 0,0 0-1,0-1 1,1 1 0,-1 0 0,1 0 0,-1-1 0,1 1 0,0-1 0,0 1 0,0-1 0,1 1 26,19 5-222,0-2 0,12 2 222,37 10-138,52 15 79,121 16 59,-94-21-5,302 46-117,393-11 207,-499-49-176,87-18 91,69-14-16,30-23-74,-226 13 68,-159 16 60,64-4-17,14 8-21,302-17 69,-482 20-120,-1-2 0,-1-1 0,1-2 0,-2-3-1,25-10 52,-59 20-24,-1 0-1,1-1 0,0 0 1,-1 0-1,0 0 1,0-1-1,-1 0 0,0 0 1,0-1-1,0 0 1,-1 0-1,0 0 0,3-7 25,7-12-106,-1-1-1,-2 0 0,3-13 107,21-50-15,-4 11-49,-4-2-1,16-74 65,-32 81-57,-5-1 0,-2 0-1,-4 0 1,-3-6 57,-20-252 2,0-5 17,28-2 14,22-85-33,0 28-54,-22 90 93,-12 0 0,-14 0 0,-40-181-39,-196-1069 134,208 1280-139,-56-281 95,28 266 209,58 224-308,8 30 178,-13-34-169,20 65 87,0 0 1,-1 0-1,0 1 1,-1-1-1,0 1 0,0 0 1,0 0-1,0 0 1,-1 1-1,0 0 1,0 0-1,-1 1 1,1-1-1,-1 2 1,-1-2-88,-18-7 389,0 1 0,0 1 0,-15-3-389,35 11 22,-68-19 117,0 4 0,-1 3-1,-1 3 1,0 4 0,0 3 0,-59 5-139,-104 16 108,-116 26-108,252-29 24,-141 19-57,-781 95 280,348-47-18,474-65-222,0-8-1,-1-10 1,1-9 0,-16-10-7,-98-10 55,207 25 2,-92 8-57,-67 22-1574,253-25-248,16 1 1715,0-1 0,-1 1 0,1 0-1,0 0 1,-1-1 0,1 1 0,0 0-1,0-1 1,-1 1 0,1 0-1,0-1 1,0 1 0,0 0 0,0-1-1,-1 1 1,1 0 0,0-1 0,0 1-1,0 0 1,0-1 0,0 1 0,0-1-1,0 1 1,0-1 107,0-1-402,1-1 1,0 1-1,-1 0 1,1-1-1,0 1 1,0 0-1,0-1 0,1 1 1,0-2 401,1 0-271,0-1 1,0 1-1,1 0 1,-1 0-1,1 1 1,0-1 0,4-2 270,8-5-464,1 1 0,12-4 464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6742 7936,'1'1'123,"-1"0"1,0 0-1,1 0 0,-1 0 1,0-1-1,0 1 1,0 0-1,0 0 0,0 0 1,1 0-1,-2 0 1,1-1-1,0 1 0,0 0 1,0 0-1,0 0 1,0 0-1,-1-1 0,1 1 1,0 0-1,-1 0 1,1 0-1,-1-1 0,1 1 1,-1 0-1,1-1 1,-1 1-1,1 0 0,-1-1-123,-1 1 235,2-1-427,0 0-69,0 0 5,26 0-352,21-5 864,-27 4-174,0 0 1,0-1 0,0-1-1,0-1 1,-1-1 0,0-1-1,0 0 1,13-7-83,89-39 185,-1-5 0,-3-6 0,72-53-185,-82 45 42,-12 10 169,-2-5 0,52-50-211,-55 30 800,56-72-800,72-106 793,-119 141-520,21-32 414,50-91-687,86-182 524,-83 128-229,203-386 263,-111 108 41,80-159 109,46-90-538,-248 536 516,13 7-1,41-38-685,-95 154 443,50-118-443,-127 228 42,-17 37-26,2-1 0,0 1 0,2 1 0,10-15-16,-18 32-3208,-8 11 310,-2-3 2141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01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0 980 3840,'1'0'169,"0"0"-1,0 0 1,-1 0-1,1 0 1,0-1 0,0 1-1,-1 0 1,1 0 0,0-1-1,-1 1 1,1 0-1,0-1 1,-1 1 0,1-1-1,-1 1 1,1-1 0,0 1-1,-1-1 1,1 1-1,-1-1 1,0 0 0,1 1-1,-1-1 1,1 0-169,2-4 742,-2 3-595,1-1 1,0 1-1,0 0 1,0 0-1,0 0 1,1 0-1,-1 1 0,1-1 1,-1 1-1,1-1 1,-1 1-1,1 0 0,1-1-147,42-11 417,-18 5-179,128-58-46,239-105-198,-161 66 81,-114 59 271,118-27-346,-74 25 273,-140 40-238,446-134 657,-251 85-43,41 3-649,39 8 814,20 13-814,305-10 490,-536 38-466,291-11 397,214 11 384,694 35 54,-616-20-417,-328-3 279,4 1-130,79 0-632,11-1 13,171 14-20,-296-7-107,-241-11 105,815 39-134,-546-24-123,223 21 811,-369-10-797,-58-7 741,-4 0-49,-1 6 0,87 33-399,-22 5 572,70 41-572,-55-4 312,-100-47 742,10 0-1054,-49-28 363,134 61 143,-171-71-450,-1 1 0,0 2 0,-2 1 0,21 19-56,-14-6 68,-2 2-1,-1 1 1,24 36-68,5 16 261,12 29-261,-71-110 14,107 181 386,-85-137-244,-3 0-1,13 42-155,17 72 195,-19-54-166,37 78-29,-44-117 32,-2 0 0,-5 2 0,9 53-32,49 294 614,-18 12-614,-54-369 55,51 441 236,-45-344-92,8 114 184,-12 6-383,-4 139 224,-6-421-224,-2 270 154,-13 25-154,2-114 0,-13 117 0,25-240-192,1-58 184,1 0-1,-1 1 1,1-1-1,-1 1 1,1-1-1,0 0 1,0 1 0,0-1-1,0 0 1,-1 0-1,2 0 1,-1 1-1,0-1 1,0 0-1,0 0 1,0-1-1,1 1 1,-1 0 0,0 0-1,1-1 1,-1 1-1,1-1 1,-1 1-1,1-1 1,-1 1-1,1-1 1,-1 0-1,1 0 1,-1 0 8,57 7-268,-50-6 259,138 6-109,-65-3 90,-1-3 1,30-6 27,46 0-9,59 2-135,92-18 144,37-22-105,-235 24 70,-1-5-1,14-9 36,372-99 38,-453 122-16,-16 3 29,1 1-1,0 2 0,1 0 1,17 1-51,-44 3-13,0 0 0,0 0 1,1 0-1,-1 0 0,0 0 1,0 0-1,0 0 0,0-1 1,0 1-1,0 0 0,1 0 0,-1 0 1,0 0-1,0 0 0,0 0 1,0 0-1,0 1 0,1-1 1,-1 0-1,0 0 0,0 0 1,0 0-1,0 0 0,0 0 1,1 0-1,-1 0 0,0 0 1,0 0-1,0 0 0,0 0 1,0 1-1,0-1 0,0 0 1,0 0-1,1 0 0,-1 0 1,0 0-1,0 0 0,0 0 1,0 1-1,0-1 0,0 0 1,0 0-1,0 0 0,0 0 1,0 0-1,0 1 0,0-1 1,0 0-1,0 0 0,0 0 1,0 0-1,0 0 0,0 1 1,0-1-1,0 0 0,0 0 1,0 0-1,0 0 0,0 0 0,0 0 1,-1 1-1,1-1 13,-11 5-4119,-19-7-1872,3-4 4025,-2-8 1076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0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27 9984,'0'4'-403,"0"1"4976,0-5 539,0-4-4555,0 3-626,0 1 42,0 0 70,0 0 5,0 0 48,0 0 75,0 0 85,0 0-16,0 0-16,0 0-102,0 0-31,0 0-43,0 0-85,0 0-11,0 0-38,0 0-58,0 0-208,0 0-282,0 0-764,0 0-580,-1-6-3660,-2 1 4696,1 0 317,-4-10-207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0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7040,'0'1'241,"-1"0"-1,1 1 1,-1-1 0,0 0 0,1 0 0,-1 1-1,0-1 1,0 0 0,0 0 0,0 0 0,0 0-1,0 0 1,-1 0 0,1 0 0,0-1-1,0 1 1,-1 0 0,1-1 0,0 1 0,-2 0-241,-3 15 6010,41 2-5999,-19-7 6,1-1 0,12 4-17,10 7 8,72 37-43,-48-26 273,2 4-238,-61-33 233,1 0 0,-1 1-1,1-1 1,-1 1 0,0 0 0,-1 0-1,1 0 1,-1 0 0,0 1 0,0-1-1,0 1 1,0 0 0,-1 0 0,2 3-233,-2 1 210,1-1 1,-2 1 0,1-1 0,-1 1 0,0 0-1,-1-1 1,0 1 0,-1 8-211,-2 6 291,-1 1 1,-2-1-1,0 0 0,-2 0 1,0-1-1,-4 6-291,-6 8 460,-1-2 0,-11 16-460,8-16 483,-12 27-483,3-3 377,7-14-1645,11-13-4774,16-39 4692,1 0 0,0 0-1,0 0 1,1 1 0,0-1 0,1 0 1350,6-6-1840,1 1 0,9-9 1840,23-19-1136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04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2274 936 8320,'1'2'168,"-1"-1"0,1 0 0,0 1 0,-1-1 0,1 1 0,-1-1 0,1 1 1,-1-1-1,0 1 0,0 0 0,0-1 0,0 1 0,0-1 0,0 1 0,0 0 0,0-1 1,0 1-1,-1-1 0,1 1 0,-1-1 0,1 1 0,-1-1 0,0 1 0,1-1 0,-1 0 1,0 1-1,0-1 0,0 0 0,0 0 0,-1 1-168,-9 18 1597,0 5-190,8-16-1111,-1 0 0,0-1-1,-1 1 1,0-1-1,0 0 1,-1 0 0,-3 4-296,-5 1 132,-1 0 0,-1 0 0,0-2 0,0 0 0,-1 0 1,0-2-1,-1 0 0,0-1 0,-5 1-132,-61 23 465,0-3 0,-2-3 0,-12-2-465,-74 10 317,-21-5-317,117-21 6,-1-3 0,1-3 1,-1-3-1,0-4 0,1-4 0,-66-15-6,125 20-9,-224-53-81,189 42 52,2-2 0,0-3 0,-28-15 38,62 27-35,1 0 0,0-2 0,1 0 0,-1 0 0,2-1 0,0-1 0,0 0 0,1-1 0,1 0 0,0-1 0,1-1 0,0 1 0,1-1 0,1-1 0,0 0 0,1 0 0,1 0 0,0-1 0,2 0 0,0 0 0,0 0 0,2-1 0,0 1 0,1-1 0,1-15 35,3 8-21,0 0 0,1 0-1,1 1 1,2 0 0,0 0-1,2 0 1,0 1 0,2 0-1,0 1 1,2 1 0,0-1-1,2 2 1,0 0 0,1 1-1,13-13 22,5 0-32,1 1 0,2 2 0,0 2 0,2 1 0,1 1 0,1 3 0,1 1 0,2 2 32,38-13 121,60-13-121,-95 31 18,67-19 1,2 4 0,1 6 1,2 4-1,-1 6 0,80 3-19,-153 10 92,0 3-1,0 1 1,12 5-92,-29-3 59,-1 1 0,1 1 0,-2 1 1,1 1-1,17 11-59,4 5 170,-2 1 1,0 3 0,-2 2-1,-1 2 1,-2 2 0,-1 1-1,27 34-170,-54-54 125,0 1 0,-1 0-1,-1 1 1,-1 0-1,0 1 1,-2 0 0,0 0-1,-1 1 1,-1 0 0,3 20-125,-3 0 271,-1 0 0,-2 0 0,-2 0 1,-2 0-1,-3 14-271,-2-14 183,-2 0 1,-2 0-1,-1-1 1,-3 0-1,-12 26-183,20-52-409,-1 0 0,0-1-1,-1 1 1,-1-1 0,1-1-1,-6 5 410,10-12-749,0-1 0,-1 1-1,1-1 1,-1 0 0,0 0-1,0 0 1,-1-1 0,1 0-1,-1 0 1,1 0 0,-1-1 0,0 0-1,0 0 1,0 0 0,-6 0 749,-12-1-1392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0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2802 985 8704,'1'1'164,"-1"0"1,0 1-1,0-1 0,0 0 1,0 0-1,0 0 0,-1 0 1,1 0-1,0 0 1,0 0-1,-1 0 0,1 0 1,-1 0-1,1 0 1,-1 0-1,1 0 0,-1 0 1,1 0-1,-1-1 0,0 1 1,0 0-1,1 0 1,-1-1-1,0 1 0,0 0 1,0-1-1,0 1 1,0-1-1,0 1 0,0-1 1,0 1-1,0-1-164,-9 6 1401,-1 1-1145,-1-2 1,1 1-1,-1-1 0,0-1 1,0 0-1,0 0 0,-1-2 1,1 1-1,-9-1-256,-25 2 1368,0-3 0,-2-1-1368,12 0 199,-515 24-97,414-18-80,-63-9-22,32 0 4,-379-13-4,186 1 0,271 12-8,0-4 0,-27-8 8,105 13-31,-1-1-1,1 0 1,0-1-1,0-1 1,1 0-1,-1-1 0,1 0 1,0 0-1,1-1 1,-1 0-1,1-1 1,1-1-1,-4-3 32,8 7-28,0-1 1,0 0-1,1 0 1,0 0-1,0 0 0,0-1 1,1 1-1,0-1 1,0 0-1,0 0 0,1 0 1,1-1-1,-1 1 1,1 0-1,0-1 0,0 1 1,1-1-1,0 1 1,1 0-1,0-1 0,0 1 1,0-1-1,2-2 28,2-8-62,2 0 1,0 1-1,1 0 0,0 0 1,1 1-1,1 0 0,1 1 1,0 0-1,5-4 62,3-1-8,1 1-1,0 0 0,1 2 1,1 1-1,1 0 1,1 1 8,33-15 24,2 2 0,0 2 0,2 3 1,1 3-1,1 2-24,564-194 10,-585 197-10,34-12 59,1 4 0,0 3-1,2 4 1,0 3 0,34 1-59,-9 5 125,1 4 0,-1 5-1,1 5 1,9 6-125,-67-6 98,0 2-1,-1 2 0,0 2 0,-1 2 0,-1 2 1,0 2-1,-2 2 0,0 2 0,-1 2 1,4 5-98,-30-20 117,-2 1 1,0 1 0,0 0 0,-1 0-1,0 1 1,-2 1 0,1 0 0,-1 0-1,-1 1 1,-1 0 0,0 1 0,-1 0 0,-1 0-1,0 1 1,-1-1 0,-1 1 0,-1 0-1,0 1 1,-1-1 0,-1 0 0,0 1-1,-2-1 1,0 0 0,0 1 0,-2-1-118,1-7 16,-8 55 201,-3-1-1,-2 0 1,-23 57-217,11-65 11,24-50-62,0-1 1,0 0-1,-1 0 0,1 0 1,-1-1-1,-1 1 0,1-1 1,-4 2 50,5-4-221,-1 0 0,0 0 1,0-1-1,0 1 0,0-1 1,-1 0-1,1-1 0,0 1 1,0-1-1,-1 1 0,1-1 1,0-1-1,-1 1 0,1 0 1,0-1-1,-3-1 221,-68-11-1253,-9-6 607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0:02.9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5516.80273"/>
      <inkml:brushProperty name="anchorY" value="-15325.12695"/>
      <inkml:brushProperty name="scaleFactor" value="0.5"/>
    </inkml:brush>
  </inkml:definitions>
  <inkml:trace contextRef="#ctx0" brushRef="#br0">350 13 8192,'0'0'0,"-10"6"3744,-7 4-3360,-2 0 885,0 0-645,2-1 155,0-1-134,0 0 112,-3 4 155,-1 0-341,1 3-187,1 3-107,0 4-186,1 4 31,0 3-511,1 4 26,0 4 187,1 5 32,1 8 150,3 10-28,1 11 22,4 12 75,3 14-134,5 14 43,5 14 22,4 14-12,5 11 81,3 11 16,4 9 111,1 7 12,1 6-369,-1 3 0,-1-1 315,-3-5 75,-2-5-454,-3-9 6,0-7 90,-2-5 22,-1-4 106,0 1-21,0 3 240,0 6 86,0 7-460,0 7 38,-1 6 43,-1 4 0,-2-3 223,0-3 129,-1 1-470,-1 0 81,-2-3 180,-2-4 150,-1-5-218,-1-6 47,0-10 96,0-10 38,0-12 69,1-17-11,0-15-250,1-18 74,1-15-74,1-15 85,2-12-251,1-10 113,3-7-193,3-5 123,3-5 69,4-2 17,5-1 42,5-2-6,9-1-106,11-2 107,14-1-187,17-1 16,15-2 176,12 0 128,14 1-101,18 2 10,12 4 0,12 5-42,11 7 10,10 3-5,6 5 0,5 1 0,3 0 0,4-4 0,-1-5 0,-2-6 75,-1-9-134,-1-5 43,-3-7 22,-4-2 63,-1-3-53,-2-2-16,-3 1-69,-7-1 53,-6 1 16,-6 0 69,-3 0-128,-6-1 43,-7-2 22,-8-4-12,-11-5 81,-7-6 16,-9-6-150,-7-5 11,-6-6 27,-9-1 58,-9-3-16,-9 0-26,-10-2-214,-8-3-90,-8-6 234,-8-6 27,-6-9 224,-6-10 27,-7-11 197,-5-10 144,-4-11-139,-4-11 59,-4-1-90,-5-9 20,-4-9-10,-5-8 0,-3-7-149,-3-4 42,-2-4-58,-4-5 122,-3-6-223,-4-5 31,-3-3-16,-1-3-5,-1 0-74,1 3-54,0 4 48,1 4 16,3 6-43,1 8-21,4 9 43,2 9-54,2 10 91,3 11 11,2 9-38,2 10-58,1 9-59,1 6-27,-1 8 224,-3 6 118,-2 1-171,-2 2-5,-2 0-150,-1 3-5,0 2 139,-2 6 63,-1 4 28,-3 8 79,-2 4-90,-5 8 106,-5 4-106,-6 6 31,-8 3-122,-7 4-42,-7 2 42,-6 1-59,-3 1 91,-5 3 11,-7 2-38,-13 2-58,-11 2 127,-9 4-42,-6 2-21,-9 5 48,-11 3-91,-7 3 101,-2 3-106,-6 2 106,-5 0-106,-6-2-6,-2-2-74,-5-4-22,-6-1 150,-5-2 63,1-1 28,-5 3 4,-2 4-106,1 4-42,7 5 42,6 6 16,7 5-118,7 5 38,10 4-53,11 1 10,15 1-5,17-1 0,18-2-186,18-3-60,16-3-2234,15-3-384,15-3 1984,15-2 326,13-8-9461,4-1-1339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0:06.2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6538.48047"/>
      <inkml:brushProperty name="anchorY" value="-16470.86523"/>
      <inkml:brushProperty name="scaleFactor" value="0.5"/>
    </inkml:brush>
  </inkml:definitions>
  <inkml:trace contextRef="#ctx0" brushRef="#br0">1 4556 8960,'0'0'0,"0"0"4064,0 0-4368,0 0 912,0 0-902,0 0 97,1-1 10,1 0 59,4-1-48,3 0 134,4 0-38,5 0-59,5 0 134,6 0-43,5 0-134,7 0 81,7 2 42,5 1 22,5 2-75,3 3 101,3 3 6,4 2 0,6 2 5,9 1 0,10 0 0,6-1 0,4-1-112,3-3 106,2-1 1,3-3 74,6 0-53,5-1-16,5 0 43,4 0-54,8 0 17,10-2 68,7 0-58,5-2-16,5-2 43,7-4-54,3-5 17,1-3-6,1-4 74,4-5 17,-1-3-38,0-3-58,-2-1 53,3-2 16,2-2-43,1 0-21,0-1 118,5 0-38,10-2 128,6 1 80,5-1-91,6 0-37,-1 0-64,-4 0 11,-3 0-11,-1 0 112,-4-1-70,-4-1 102,-2-3-101,0-3 106,-3-2-106,-2-2 106,-4-1-181,0-1 54,-2 0 15,-5 0 64,-2-1 22,0 0 37,0-2-155,-2-1-63,-1-3 10,-2-2-54,0-3 86,-3-2 11,-6 1-38,-6 0-58,-4 3 53,-3 0 16,-3 3-43,-3 0 91,-5 1-101,-3 1 106,-2 1-32,2-2 49,-2 0-86,-1-3 64,-4-1-96,-5-2 101,-2 0-32,-3-2 49,-3 0-12,-4 1 6,-8 1-74,-8 0 58,-8 3 128,-8 1 112,-7 1-246,-2 1-26,-3 1-37,1 0 32,1 0 95,1-1 49,0 3-118,-3 2 6,-3 2-43,-5 3 43,-4 0-17,-5 1 118,-3 2-144,-3 0 48,-1 1 22,-2 1 63,-1 1-128,-2 2 43,0 3 22,0 1-12,-1 3-68,1-1 58,-2 1-96,1-1-11,0-1 38,-1 1 21,0 1-43,-1 1 91,-2 2-101,0 0-6,-2 1 38,-1 0-54,-1 2 91,-4 1 11,-2 1-38,-3 3 54,-2 3-91,-4 3 101,-2 2-32,-2 1 123,-2 2-144,-1 1 48,-1 2 96,-1 0 6,0 3-108,-2 0 1,0 1-43,0-1 43,0 1-166,1 0 48,0-2-58,1 1 10,0-1 70,2 1 53,-1-1-123,1-1 43,2 1 22,1-1-12,3-1 6,1-1 0,1-1 0,1 0 0,0 1 0,0 0 0,-2 0 0,-2 2 0,-2 0 75,-2 0-59,0 1-16,0-1 43,2 1-54,1-3 16,3 0-5,2-1 0,0 0 0,0-1 0,0 0 0,-3 0 0,-1 0 0,-2 1 0,-3 2 75,-1 1 16,-4 1 37,0 2-6,-3 1 6,1 2 0,-2-1 0,-1 1-74,0 1 58,0-1-96,-1 0-11,0 0-1866,0 1-257,-8-12 1265,4 6-9373,-1-2-1269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57.1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811.40234"/>
      <inkml:brushProperty name="anchorY" value="-6642.52051"/>
      <inkml:brushProperty name="scaleFactor" value="0.5"/>
    </inkml:brush>
  </inkml:definitions>
  <inkml:trace contextRef="#ctx0" brushRef="#br0">233 0 7040,'0'0'0,"-4"8"3328,-1 6-3136,-1-2 821,1-1-800,1-3 97,1-2-204,2-3-68,0-2 234,1 1 32,-1 0 298,0 0 156,1 2-172,-2 2 1,1-1-224,-1 2-22,1 2-160,-1 2-5,1 2-123,-1 0-47,1 2-70,-1 1 48,0 1 91,-2 3 10,0 3 43,-3 3 69,-2 5 22,-1 6 37,-3 7 69,-1 7 134,-1 8-406,0 7 54,0 8-107,1 7 85,0 7-330,2 7-17,1 4 177,1 7 42,3 5 294,2 3 80,2 2-225,1 0-26,1 0-373,0 0-22,2-1 539,1 0 123,2-3-118,2-2 1,2-3-145,4-4-80,3-2 49,2-3-65,4 0 16,2 0-5,3-1 0,2-2 0,0-3 0,-2-4 0,-1-6 75,-2-5 16,-4-6 37,-2-6-6,-4-6 81,-1-4 90,-3-4-170,0-4 21,-1-4-85,-1-5-59,0-2 122,-1-3 33,0-2-6,-1-2 86,1-1-22,-1 1 49,0-1-86,1-1-11,-1-2-37,-1 0 5,1-4-191,-1-1 15,1-2 22,0-2 58,0-1-90,2 1-43,1 1-27,2 1 112,3 0-111,3 2 74,3 0-22,6-1 6,4-1 75,6 0-22,6-3-101,6-1 107,6-2 0,5-1-1,4-1 6,2 0 0,4 1 0,3 1 0,5 1-112,8-1 107,7 1 0,8-2-1,4-1 6,11-1 0,8-1 0,6-1 0,6-2 0,2 1 75,-2-2-59,-3 1 96,-2 1-176,-2-1 53,2 1 17,-1 0-12,0 0 6,-2-1 0,-1 0 0,-1-2 0,2-2 0,-1-1 75,-5 1-59,-6-1-16,-7 0 43,-7 1 21,-7 0-43,-7 0-21,-6-1 43,-6 0 21,-6-1-43,-2 1-21,-3 0 43,-2-1 21,-4 1-118,-2 0 38,-4 0 22,-3 0-12,-3 0 6,-3-1 0,-1-1-112,-1-1 107,-1-3-75,0-2-53,-1-2 127,-1-3-42,-1-4 54,-1-3-12,-1-6 6,-4-5 75,-2-7-59,-3-9-16,-4-11 117,-5-11-37,-4-12-21,-7-9-64,-3-10 53,-5-9 16,-4-8-43,-3-7 91,1-2-101,-2 0 106,0 1-106,0 0-6,-1-2 38,-3-2-54,-2-2 16,-4 0 70,-2 0-59,-4-1-16,-2-1 43,-3 0 21,-1 3-43,-1 6-21,0 7 43,2 11 21,1 12 32,4 10 32,1 10-192,1 10 96,0 9 37,0 7 96,0 5 129,-4 6 47,-3 3-37,-5 1 59,-6 2-241,-5-1-42,-4 0-149,-3 1 64,0-2 5,-2 1-6,2 0 6,0 2 75,0 1-59,-4 1 96,-5 1-101,-8 0 106,-7 0-106,-5-1-6,-4-1 38,-3-1-54,-3 0 16,-5 1 70,-6 1-59,-5 2 96,-2 3-101,1 3 106,4 3-32,0 5 123,3 2-144,-2 4 48,-1 2-53,-3 2-64,-3 2 53,-2 1 16,-6 3-43,-7 2-21,-7 5 43,-4 3 21,-1 3-43,-2 1-21,-1 2 117,2 1 38,6-1-80,8-1 31,11 0-47,14-1 48,13-2-166,14-2-26,12-2-187,12-1-294,10-3 70,6-1-1205,5-1-155,3-2-4357,-2-5-774,-6-8 4379,6-1-3076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49:59.6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677.35547"/>
      <inkml:brushProperty name="anchorY" value="-8067.45605"/>
      <inkml:brushProperty name="scaleFactor" value="0.5"/>
    </inkml:brush>
  </inkml:definitions>
  <inkml:trace contextRef="#ctx0" brushRef="#br0">135 0 8960,'0'0'0,"-3"4"4192,-3 2-4032,1 0 965,-2 1-933,2-1 128,1 2-181,0 0 111,0 8 113,0 4 5,1 2 10,-1 4 118,0 2 6,-2 2-33,-2 1-245,-2 3-43,-3 4-117,0 5 54,0 6-102,4 4-11,1 5-74,6 4 53,4 5-171,6 3 11,3 3 101,3 2 1,2 3 228,2 3 17,0 2-251,1 5-64,1 3 5,2 4 91,3 3 6,4 3 42,7 4-6,4 1 6,6 4 224,5 1 86,5-2-198,5-3 37,3-3-90,2-1 53,-2-2-96,-1-1 101,-1-1-106,-3-2 106,-1-2-106,1-1 106,0-2 43,1-3 64,1-1 27,2-1-1,0-1-68,0-1-17,-2-1-112,-2-2 65,-3-2-102,-3-4-11,-2-6 38,-3-4 21,-1-6-118,-2-6 38,0-5 22,1-4-12,-2-3 81,2-1 16,3-2-38,2 2-58,1-1 127,0 2-42,-2-2-21,-1-1-64,-1-2 53,-3-4 16,-1-2-118,-2-2 38,-1-2 22,-1-1-12,-2-2 6,-1-3 75,-1-1-59,-2-3-16,-2-2 43,-1-1-54,-3-3-96,0-2 102,-1-2 0,0-1-1,0-2 6,1-1 0,0-1 0,0-1 0,-1 0-112,0-1 107,-1 0 0,0-1-1,-2-2 6,0 1 0,-2 1 0,1-1 0,0 0 0,1-1 0,0 1 0,1-1 0,-1 0 0,1 0 0,3 0 0,2-2 0,4-1-112,2-1 107,2 0 0,3 1 74,0 0-53,2 0-16,2 0 43,2-1-54,-1 1 16,0-1-5,-2 0 0,-2-1 0,-2 0 0,-2 1 0,-4 0 0,-4 1 0,-3-1 75,-3 1-59,-3 1-16,-3 0 43,-2 3 21,-4-1-43,-2 2 91,-2 1-101,-1 0-6,-3 1-74,-1 0-22,0 0-261,-1 0-5,0 0-241,-2 1-20,1-1-348,-1 0 12,0 0-1782,-4-5-293,-4-11 1877,0 1-10698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0:00.31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4523.1543"/>
      <inkml:brushProperty name="anchorY" value="-13466.73633"/>
      <inkml:brushProperty name="scaleFactor" value="0.5"/>
    </inkml:brush>
  </inkml:definitions>
  <inkml:trace contextRef="#ctx0" brushRef="#br0">90 0 6912,'0'0'0,"-7"8"4416,-4 4-3622,1-1 886,0 0-362,-1-1-465,2-2 21,0-1-586,1 0 144,3 0-5,1 0-544,2 0 47,1-1 332,-1-1 63,2-1-298,0-1 111,1-1-415,1-1 106,0 0 134,2-1 170,3 0-111,3 0 15,3 0 0,3 1-42,4 1 10,2 1 70,5 0-59,2 1-16,4-1 117,3-1-37,0 0-21,1-1-64,-2-1-59,-3 0-27,-2 0-186,-4 0-27,-5 0 816,-3 1 165,-4 2 112,-4 1-10,-2 0-160,-2 5 234,-3 4-453,-2 7-165,-4 9-81,-4 8-10,-4 8 59,-3 7 16,-3 6 111,-2 3-63,-3 3 26,-1 0-191,-1 1 15,0-3-128,1-3-10,2-5-864,2-8-134,2-7-3376,5-8-548,5-6 3071,6-8 464,2-5-10079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8064,'3'0'3558,"10"0"-3271,71 9 769,-29-12-562,0-3-1,0-3 1,0-1 0,17-8-494,83-16 169,-145 32-150,1 1-1,-1 0 1,1 0 0,0 1-1,-1 0 1,1 1 0,-1 0-1,1 1 1,0 0-19,-5 0 32,-1 0 1,1 0-1,-1 1 1,0-1-1,0 1 1,0 0-1,-1 0 0,1 1 1,-1-1-1,1 1 1,-1 0-1,-1 1 1,1-1-1,0 0 1,-1 1-1,0 0 0,0 0 1,0 0-33,8 18 114,-1 1 1,-1 0 0,-1 1-1,-1 0 1,-1 0-1,1 15-114,2 34 241,0 52-241,-6 29-990,-8-1-1,-6 1 1,-31 151 990,9-127-442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0:10.7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636.9375"/>
      <inkml:brushProperty name="anchorY" value="-12761.86621"/>
      <inkml:brushProperty name="scaleFactor" value="0.5"/>
    </inkml:brush>
  </inkml:definitions>
  <inkml:trace contextRef="#ctx0" brushRef="#br0">2099 744 7680,'0'0'0,"0"5"3520,1 2-3286,0 0 716,0-1-406,0 0 42,0-1 54,-1 0-10,1 0 159,-1 1-229,0-2 186,0-1 92,0-1-140,0-1 54,0 0-53,0 0-64,0 0-134,-2 0 32,0 1-207,-3 0 15,-1 1-165,-4 2 0,-4 0-123,-4 2 65,-4 0-177,-3 1 48,-6 2 17,-2 2-12,-4 2 6,-3 1 75,-1 2 16,-2 0 37,0 1-80,1 0-48,0 0 48,0-1 16,-1 0-118,-1-1 38,-1-2 22,-2 0-12,-1-3 6,-1-2 0,0-2 0,-2-3 0,-2-4-112,-4-3 107,-3-4 0,-4-4-1,-2-2 6,-1-3 75,-2-2-134,-3-2 43,1-6 22,-1-3-12,0-3 6,2-2 0,2 1 0,4 1 0,6 2-112,5 3 32,8 1-53,5 3 122,8 2-111,6 0 74,5 0 53,6-1 59,4-2-123,7-2 43,4-2-53,7-4 10,6-4 70,5-2 53,8-3-48,6-1-16,6-2 43,8 3 21,9 1-43,7 4 91,11 3-101,6 2-6,7 2 38,5 3-54,2 4 91,4 3 11,2 3-38,2 5 54,1 2 58,-1 4 59,-2 3-123,-3 1 6,-4 2 32,-7 2-17,-5 3 6,-4 3 0,-1 4-74,-1 6 58,0 3-22,-1 5 44,-3 1-12,-7 2 6,-5 1 75,-10 1 16,-7-1 111,-8 2 124,-9 0-177,-8 3 139,-8 0-304,-7 3 48,-5 0-27,-6 2-5,-4 1-74,-4 0 58,-4 1-96,-2 1 101,-3-1-181,-1-1 53,0-1 16,1-3-10,3-5-107,2-3 107,3-6-672,1-5-107,2-6-1126,-1-10-207,-3-9-2411,-3-13-506,-5-12 3002,-2-11 506,3 3-8328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1:30.1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 71 9856,'-7'20'1758,"0"-1"1,-2 0 0,-2 4-1759,8-18 324,2 0-8,0 0 0,0-1 0,1 1 0,-1 0 1,1-1-1,0 1 0,0 0 0,1 0 1,0 0-317,0 13 593,0-2-150,1-1-1,0 1 1,2 0-1,2 8-442,6 30 76,4 40 105,-2-15 741,-3 1 1,-1 76-923,3 552 1307,-4-469-1291,3 584 320,-14-637-169,-2 38-51,0-151-52,-5 100 266,13 144-330,-1-267 31,5 57 306,9 35-337,-1-16 78,-6 0 0,-6 9-78,-1-57 36,-5 179 24,-1-90-56,7 621 7,-5-700 34,0 49-70,6 1 0,13 60 25,36 123-4,-38-232 13,1 8-2,6 24-25,-5 12 18,-2 153 0,0-4 0,7 29 128,-15 45-128,0-14 70,1-98 351,-9-223-432,1-1 0,1 1 0,1 0 0,1-1-1,3 13 12,-4-24-27,0 0 0,1-1-1,-1 1 1,2 0 0,-1-1-1,1 0 1,0 0 0,1-1 0,0 1-1,0-1 1,0-1 0,1 1-1,4 2 28,15 10-50,1-2-1,1-1 0,1-1 1,0-1-1,0-2 1,19 5 50,47 11-42,47 5 42,31 8-113,-30-5 107,1-6 1,11-6 5,295 23-32,-268-41-30,115-12 62,-24 0-146,-148 4 125,-1-6-1,1-4 1,-2-7 0,0-4-1,78-28 22,-114 21-96,-2-3 0,-1-4 0,28-20 96,-83 42-21,-2-2 0,0 0-1,-1-2 1,0-1 0,-2-1-1,-1-1 1,0-1 0,-2-2-1,-1 1 1,0-2 0,13-25 21,-22 31-39,14-22 18,-2-1 0,-1-1 0,4-18 21,17-76-18,-6-1 1,-6-2-1,-1-37 18,-13 38 6,-1-107-6,-13-143 0,-4 231-1,-11-1686-68,1 796 21,2 700 126,-27-824-156,14 286 184,17 645-95,4 87 31,-10-219 130,-18 62 29,15 214 0,-3 1-1,-9-14-200,22 96 97,0 1 0,-1 1 0,-1-1 0,0 1-1,-1-1 1,-3-4-97,6 12 47,-1 0 0,1 0 0,-1 1-1,0 0 1,0 0 0,-1 0 0,0 0 0,1 1-1,-2 0 1,1 0 0,0 1 0,-1 0 0,-6-3-47,-36-10 186,-1 3 1,-1 1 0,0 3 0,0 2 0,-6 2-187,-262-4 812,264 10-649,-79-2-1,-385 6 22,274 6 136,-25 13-320,176-13 52,-645 96 280,96 29-305,539-107-719,-44 21 692,-57 17-1644,202-66 1443,2-1-44,-1 1-1,1-1 1,-1 1 0,1-1 0,-1 1 0,1-1-1,-1 0 1,0 0 0,1 0 0,-1 0 0,1 0-1,-1 0 1,0 0 0,1 0 0,-1-1 0,1 1 0,-1-1-1,1 1 1,-1-1 0,1 0 0,-1 1 0,1-1-1,0 0 1,-1 0 0,1 0 0,0 0 0,0 0-1,0 0 1,0 0 0,-1-1 245,-26-39-2491,-5-24 1180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1:32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 1137 5120,'-9'17'1887,"8"-16"-1648,0 1-1,0-1 1,1 1 0,-1 0 0,0-1-1,0 1 1,1 0 0,-1-1 0,1 1-1,-1 0 1,1 0 0,0 1-239,-1 4 1043,1-6-814,0 0 1,0 0-1,0-1 0,0 1 0,0 0 1,0 0-1,0 0 0,0-1 0,0 1 0,0 0 1,0 0-1,1-1 0,-1 1 0,0 0 1,0 0-1,1-1 0,-1 1 0,1 0 1,0 0-230,14 5-413,324 56 760,-83-13-277,178 39 73,-243-38-36,176 40 133,-212-58-69,65 1-171,-6-14 309,177-10-309,217-36 171,-222 3-82,173-14 261,-3-21-198,452-93 120,-102-35 263,-595 117 61,79-21-687,182-76 91,-273 56-33,-61 22-179,-114 43 764,-2-5 0,5-9-552,-35 15 181,67-22-181,102-39 427,-134 61 509,-64 24-645,43-9-126,-36 9 246,-38 16-390,-31 4-176,0 1 0,-1 0-1,1-1 1,-1 1 0,1-1 0,-1 1 0,1-1 0,-1 1-1,1-1 1,-1 1 0,0-1 0,1 1 0,-1-1 0,0 0-1,1 1 1,-1-1 0,0 1 0,0-1 0,0 0 0,0 1-1,1-1 1,-1 0 0,0 1 0,0-2 155,-4-20-3604,-19-25-2655,19 40 5212,-18-28-1801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1:33.4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 8192,'2'1'6633,"2"-3"-5965,-2 1-669,1 0 1,0 0-1,-1 0 1,1 0-1,-1 0 1,1 0 0,0 1-1,0-1 1,-1 1-1,1 0 1,0 0-1,0 0 1,0 0-1,2 1 1,42 7 2,-45-8-2,110 17 14,-61-10 30,34 9-44,114 33 70,-115-27 372,-25-7 667,15 1-1109,-73-16 95,0 0 0,0 0 0,0 1 0,0-1-1,0 1 1,0-1 0,0 1 0,0-1-1,0 1 1,0-1 0,0 1 0,0 0-1,0 0 1,0-1 0,-1 1 0,1 0-1,0 0 1,0 0 0,-1 0 0,1 0 0,-1 0-1,1 0-94,0 2 150,0 0 0,0 0 0,-1-1 0,1 1 0,-1 0 0,1 0 0,-1 0 0,0 0 0,0 1-150,-1 7 221,0 1 1,-1 0-1,0 0 0,-1 0-221,-15 47 454,-2-1 0,-27 53-454,-9 25 127,9 5-127,23-66-51,-3 0-1,-3-2 0,-17 26 52,32-63-354,2-4-3441,12-32 3678,1 0-1,0 1 1,0-1 0,0 0-1,0 0 1,0 0-1,0 1 1,0-1 0,-1 0-1,1 0 1,0 0-1,0 1 1,0-1 0,0 0-1,0 0 1,0 0-1,0 1 1,0-1 0,0 0-1,0 0 1,0 1-1,0-1 1,0 0 0,0 0-1,1 0 1,-1 1-1,0-1 1,0 0 0,0 0-1,0 0 1,0 1-1,0-1 1,0 0 0,1 0-1,-1 0 1,0 0-1,0 0 1,0 1 0,0-1-1,1 0 1,-1 0-1,0 0 1,0 0 0,0 0-1,1 0 1,-1 0-1,0 0 1,0 0 0,1 1-1,-1-1 1,0 0-1,0 0 1,0 0 0,1 0-1,-1 0 1,0-1-1,0 1 1,0 0 0,1 0-1,-1 0 1,0 0-1,0 0 1,0 0 0,1 0 117,15-5-4017,-5-9 2897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51:34.6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14 435 10880,'-9'11'2713,"5"-5"324,18-13-2484,30-14-583,22-6 30,10-5 30,89-35-56,-59 24 215,3 4 0,0 5 1,2 5-1,1 4 0,1 6 1,74-2-190,-95 17 895,38 5-895,-27 1 353,24-2-95,0-5 1,39-11-259,-68 2 603,1 5-1,28 3-602,-13 0 214,85 1 31,-137 2-141,7-3-104,27-1 67,-41 4-12,117-3 396,-105 9-29,42 7-422,5 1 85,34 6 406,-87-3 108,-48-10-719,0 0 0,1-2 0,-1 1 0,1-2 1,6 1 119,-13-3-686,3 0-4921,-8-3 480,-13-1 3214,-14-3 425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2:1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3099 679 4096,'1'1'72,"-1"0"1,1 0 0,-1 0-1,0 0 1,0 0-1,1 1 1,-1-1-1,0 0 1,0 0-1,0 0 1,0 0 0,0 1-1,-1-1 1,1 0-1,0 0 1,0 0-1,-1 0 1,1 0-1,-1 0 1,1 0-1,-1 1-71,-1-1 230,1 0 1,-1-1-1,1 1 1,-1 0-1,1-1 1,-1 1-1,0-1 1,1 0 0,-1 0-1,0 1 1,1-1-1,-1 0 1,0 0-1,1-1 1,-1 1-232,1 0 1333,0 0-1245,1 0 0,0 0 0,0 0 1,-1 0-1,1 0 0,0 0 0,0 0 0,-1 0 0,1 0 0,0 0 0,0 1 0,-1-1 0,1 0 0,0 0 0,0 0 0,-1 0 0,1 0 0,0 0 0,0 1 0,0-1 0,-1 0 0,1 0 0,0 0 1,0 1-1,0-1 0,0 0 0,-1 0 0,1 0 0,0 1 0,0-1 0,0 0 0,0 0 0,0 1 0,0-1 0,0 0 0,0 1-88,-7 14 1590,4-11-664,-5 7-312,0-1 1,-2 0 0,1-1 0,-2 2-615,6-7 340,-14 12-48,-1 0-1,-1-2 1,0 0-1,0-1 0,-2-1 1,1-1-1,-1-1 1,-1-2-1,0 0 0,0-1 1,-18 2-292,-93 11 90,-76 15 529,146-24-589,-1-3 1,-53 0-31,-134-8 281,113-1-404,-29-1 184,-1-7 0,-112-22-61,82 9 0,-28-5-11,190 20 4,1-2-1,1-1 1,0-2 0,0-1-1,0-2 8,-48-25-96,-32-23 96,88 46-21,2-1 0,0-1-1,2-1 1,0-1 0,1-1-1,0-2 22,10 8-63,0-1 0,2-1 0,0 0 0,1-1 0,1 0 0,-3-10 63,10 20-27,0 1 0,0-1 1,1 0-1,0 0 0,0 0 1,1 0-1,0-1 0,1 1 1,0 0-1,0 0 0,1 1 1,1-1-1,-1 0 0,1 0 1,0 1-1,1 0 0,0 0 1,3-5 26,0 3-23,0 0 1,1 0 0,0 0 0,0 1-1,1 1 1,1-1 0,6-4 22,1 0 24,1 2 0,0-1 1,1 2-1,2 0-24,26-10 60,0 2 1,1 3-1,34-6-60,153-23 222,-99 21-97,-73 12 7,1 4 1,29 2-133,127 4 281,-96 3-139,3 0 18,0 6 0,21 8-160,59 20 170,-78-13-73,-70-13-26,50 8-270,58 20 199,-126-23 135,0 1 0,-1 2 0,-1 2 0,15 11-135,-32-18 4,0-1 86,-1 1 1,0 1 0,-2 1 0,14 12-91,-23-16 60,0 0 1,0 0 0,-1 1-1,0 0 1,-1 0-1,-1 1 1,0 0 0,3 9-61,-4-6 111,0 1 1,-2 0 0,0 0-1,-1 0 1,0 1 0,-1 9-112,0 30 639,-3 21-639,-1-6 13,-4-16-2173,6-55 1830,0-1-28,0 0-282,0 0-613,0 0-1888,-7-2-720,-30-8 1365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2:24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14871 9856,'-12'23'4906,"12"-22"-4735,0 24 234,1-23-359,0 0 0,0 0-1,0 0 1,0 0 0,0 0 0,0-1-1,0 1 1,1 0 0,-1-1 0,1 1-1,-1-1 1,1 0 0,-1 1-1,2 0-45,12 12 1008,-1 0-633,-1 0-647,-13-13 256,0 0 1,0-1 0,1 1-1,-1 0 1,0 0-1,0-1 1,0 1 0,0 0-1,0 0 1,0-1-1,0 1 1,-1 0-1,1 0 1,0 0 0,0-1-1,0 1 1,-1 0-1,1-1 1,-1 1 0,1 0-1,0-1 1,-1 1-1,1 0 1,-1-1-1,1 1 16,-22 26 644,0-1-1,-1-1 0,-2 0 0,0-2 0,-18 11-643,25-21 222,9-7-174,0 0-1,0 1 1,1 0-1,0 1 1,0-1-1,-3 6-47,-1 2 165,9-13-129,0 0-1,1 1 1,0-1-1,-1 1 0,1 0 1,0 0-1,0 0 1,1 0-1,-1 0 1,1 0-1,-1 0 0,1 0 1,0 1-1,0 0-35,1-4-133,0 0-16,0 0 31,0 0 60,0 0-22,2 2 76,-1 0 1,0-1 0,1 1-1,-1-1 1,1 1-1,0-1 1,-1 0 0,1 0-1,0 1 1,0-1-1,0-1 1,0 1 0,0 0-1,0 0 1,0-1-1,0 1 1,0-1 3,45 9 60,-26-6-41,3 2-7,265 56 83,53 10 197,-203-46-216,506 66 170,-441-67-183,550 34 191,7-51 4,-413-18-151,32-1-70,472-5-32,92-8 1,-757 21 10,224-2-32,492 20 192,-731-5-173,824 23-188,-785-30 149,-22 2-74,-1-9 0,29-11 110,184-39-117,-237 39 121,21-3-19,-61-4 15,-59 10 0,64-3 0,-117 15-68,1-1-1,-1 0 0,1 0 0,-1-1 1,0-1-1,0 0 0,10-6 69,-15 7-36,-1 0 0,0-1 0,0 0 0,0 0 0,-1-1-1,1 0 1,-1 0 0,0 0 0,0 0 0,-1-1 0,0 0 0,0 0 0,0 0 0,2-5 36,15-41-110,-3-2 1,-1 0-1,1-22 110,-1 8-221,22-57 221,-9 48-8,13-33-52,-4-2 0,15-81 60,-19 42-14,-4 19-27,-5-2 0,-5-17 41,-6-114-31,-12-77 31,-3 215-1,-25-497 1,-31 0 0,20-43 115,20 260-12,-23 0-59,-84-290 504,15 105 98,51 190-575,-36-210 8,53 380 29,-33-177 56,-16-94 236,-4-261-400,89 716 18,-56-757 348,-52-319-110,34 458-123,32-4-74,17-1044 287,26 1445-412,5-243 127,-3 459-55,1 40 28,-1 1 0,1 0 0,1 0 0,0-1 0,1 0-34,0 8-15,-1 1 0,1 0 0,0 0 0,0 0 0,0 1 0,0-1 0,1 1 0,-1-1 0,1 1 0,0 0 0,0-1 1,1 2-1,-1-1 0,0 0 0,1 1 0,0-1 0,-1 1 0,1 0 0,2 0 15,7-5-33,2 2 0,-1 0 0,1 0 0,11-1 33,27-3 50,1 2 1,47 1-51,-29 2 16,220-8-16,-68 4 0,-87-3 0,76-18 0,-140 18 40,-19 4 48,13-6-88,-40 11 7,-23 2 56,-1 0 0,0 0 0,0 0 0,0 0 0,0 0 0,1-1 0,-1 0 0,0 1 0,0-1 0,0 0 0,0-1 0,1 1-63,-19-6-5134,-25-20 3047,-6-5 1378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2:2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74 152 13440,'-21'18'1876,"14"-12"-1049,0 1 0,-1-1-1,0-1 1,0 1 0,-3 0-827,8-4 523,3-2-566,0 0-496,11-15-1087,-7 14 1978,-1 0 1,0 1-1,0-1 1,0 1-1,1-1 1,-1 1 0,0 0-1,0 0-352,19-2 748,71-27-1148,160-33 458,156-13-58,-341 66 203,-1 2 0,16 3-203,-79 4 56,0 0 0,0 0 1,-1 0-1,1 1 0,0-1 0,0 1 1,0 0-1,0 0 0,-1 1 0,1-1 1,-1 1-1,1 0 0,-1 0 1,1 0-1,-1 0 0,0 0 0,0 1 1,0-1-1,0 1 0,-1 0 1,1 0-1,-1 0 0,0 0 0,0 1 1,0-1-1,0 0 0,0 1 1,-1 0-1,1-1 0,-1 1 0,0 0 1,0 0-1,0-1 0,-1 1 0,0 0 1,1 0-1,-1 0 0,-1 1-56,-1 39 449,-3 0 0,-2 0 0,-1 0 0,-7 15-449,-9 51 178,-26 119 337,15-72-22,28-118-431,-11 40-316,18-77-159,-1-1 0,0 1 1,1 0-1,-1 0 1,0-1-1,0 1 1,0 0-1,0-1 1,0 1-1,0-1 0,-1 0 1,1 1-1,0-1 1,-1 0 412,1-9-710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35.9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3413.36719"/>
      <inkml:brushProperty name="anchorY" value="34129.27344"/>
      <inkml:brushProperty name="scaleFactor" value="0.5"/>
    </inkml:brush>
  </inkml:definitions>
  <inkml:trace contextRef="#ctx0" brushRef="#br0">441 1187 5248,'0'0'0,"-1"1"2464,-1 2-1195,1 0 827,0 1-645,0 1 15,1 0-863,1 1-112,1 1-363,2 0-214,1 0-84,2 0-44,2-1-42,2 0 80,4 0 123,3-1 80,5 0 63,7 0 108,5 0-60,8-1 102,7-2-176,7 0-21,7-1 0,7 0 26,8-1-48,9 0 91,8-1-101,9-1 106,5-2-31,4 1 122,1 0-144,2 1-27,1 0 6,2 0 26,0-2 27,-1 1 32,-3 1-5,-4 0 5,-2 2-1,-2 0 1,-1 1-74,-2 0 58,-3-1-96,-1-1 101,-3 0-106,0 1-6,-1-1 38,-1 1-54,2-1 91,0 1 11,2-1 37,0 1-6,-1-1 230,0 0 160,-2 1-330,1-1-33,-1 0-224,-2-1 81,0-1-81,-5 0 16,-2 0 70,-4 2-22,0-1 11,0 3 0,2 0-261,3 1 74,2 0 299,1 0 203,-1-1-187,0-1-27,0 2-399,1-1-86,1 1 144,2-2 117,1 0 491,1-1 101,1 0-287,-1 0-33,0 2-112,2-1 49,0 1 10,0 0 32,0 0-80,-1-1 64,-1 0-171,-4 1 48,-1-1 17,-3 0 63,-1 0-53,0-2-16,0 0 117,-2-1-37,1-1-21,-2-1-64,-3 1 53,-3 0-59,-3 1-96,-3-1 102,-5 1 0,1 0 74,1 0 22,0 1 111,-1 0-212,0-1 31,-3 1-16,-1 1 70,-4-1-59,-2 2-16,-4-1 117,-4 1-37,-3 2-133,-2-1 80,-2 0-33,1 0 6,2 0 0,0-1 0,3 1 0,0-2 0,0-1 0,0-1 75,1-2-59,-2 1-16,0 0-69,1 0 53,-1 1 16,1-1-6,-2 0 6,-1 0 0,0 0 0,-1 0 0,0-1 0,-2 0 0,-1-1-112,-1-1 107,-2-2 0,-3 0-1,-3-1-106,-4-2 107,-2-3 0,-4-1-1,-4-2-180,-3-1 90,-2-2-38,-4-2 81,-1-1-59,-3-4 59,-1-3 58,-1-4-16,-2-5-101,-2-1 107,-3 0-75,-2 1 21,-3 2 70,-2 2-22,-3 4 11,-1 2 75,-4 2-59,-2 1 96,-5 2-176,-6-1 53,-6-2 17,-8-2 63,-8-3 171,-9-2 107,-10-3-91,-12-1 42,-8 0-122,-6 1-5,-2 5-43,1 3 80,5 4-64,7 5 96,8 4-101,7 2 31,7 4-47,2 3 10,2 2-79,-1 1 58,-3 1-96,-5 2-11,-5-1 112,-3 2-37,-2-2-21,-1 2 48,-1 1-91,0 1 101,1 0-106,0 2 106,-1 1-106,0 2-6,1-1 38,-1 1-54,0-2 16,1 0-5,-1 0 0,-1-1 75,-3-1-59,-1 1 96,-3 0-101,-2 2-6,1 0 112,-1 2-37,2 0-21,-1 1-64,-1-2-59,-2 1 48,-4-2 16,-6 0-6,-5-2 6,-4 0 75,-2-2-59,-3 1-16,0-1 43,-2 2-54,2-2 16,2 2-5,4-2 0,0 1 0,0-2 0,1 0 75,2-1-134,2-1 43,7 0 22,4 0-12,6 1 6,4 2 0,3 0 0,2 1 0,1 1 0,0-1 0,2 0 0,-1-1 0,3-2 0,0 1 0,2 0 0,-1 2 75,2 2-59,0 1-16,0 0 43,0 2 21,2 1-43,-2 0-21,1-1 43,1 0 21,1-1-118,-3 0 38,0-1 22,-2 2-12,-1-1 6,0 1 0,0 0 0,0 1 0,2 0 0,1 0 0,4-1 0,1 1 0,0 0 0,-3-1 0,-4 1 0,-9-2 0,-7-1 0,-5 0 75,1-1-134,2-1 43,5 0 96,4 2 6,5 1-33,5 2-58,4 0-59,3 3 48,2 0 90,2 0 12,1-1-145,0 0 86,3-1-33,1 0 6,2-1 0,2 2 75,3 1-59,0 1-16,3 2 43,0 2 21,1 0 32,1 3 32,1 2-6,1 2-68,3 2-54,3 1 48,5 2-59,6 6 16,22-26-5,1-1 0,0 0 0,0 0 0,-1 6 0,2-4-46,0-1-1,1 1 0,0-1 1,1 7 46,0-5-57,1 1 0,0 1 0,2 7 57,14 34-597,10-2-1,-20-41-207,1 0 0,1 0-1,5 4 806,-5-5-851,1-1-1,0 0 1,8 4 851,-6-5-342,0 0 1,1-1 0,5 2 341,-5-4-251,1 0 1,-1-1-1,12 2 251,2 0-8775,2-3-1163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37.1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2436.73438"/>
      <inkml:brushProperty name="anchorY" value="35111.09766"/>
      <inkml:brushProperty name="scaleFactor" value="0.5"/>
    </inkml:brush>
  </inkml:definitions>
  <inkml:trace contextRef="#ctx0" brushRef="#br0">0 7346 7552,'0'0'0,"0"3"3424,0 2-3136,0 1 821,0 0-352,0-1 81,0-2-508,0 0-68,0-1-230,0-1-118,0-1 86,1-2-42,2-4-65,1-4 22,3-4 63,2-4-20,4-6 47,4-7 64,3-7-127,4-13 42,2-13 21,2-13 64,0-12-53,2-9 96,2-7-101,0-10-6,1-10 38,3-9 21,0-4-43,3-5-21,3-5-69,2-8 53,3-6 16,1-7 69,2-10-127,2-8 42,1-7 21,4-7 64,2-8-53,3-2-16,3 1 43,2-4 21,1 0-43,-1 1 91,-1 3-101,-3-2-6,-4 2 38,-1 3 21,-2 2-43,-3 0 91,1 5-101,-1 6 106,-1 9-106,0 9-6,-2 10 38,0 3 21,-2 10-43,-3 11-21,-4 15 43,-5 18 21,-6 20 32,-4 18 107,-6 17 85,-3 12 58,-5 11-42,-2 9-16,-3 5-107,-1 5 65,0 2 159,-1 1 27,0 1-256,0-1-64,0 1-181,1-2 69,-1-2 0,1 0-6,1-2 6,0-1 75,0-1-656,2-2 42,-1 1-197,2-1 59,-2 2-331,0 2 53,-2 3-405,0 3-48,-2 5 811,-1 3 229,-2 1-11556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7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51 235 12800,'-39'11'4202,"28"-12"-2468,12-5-1856,14-9-1270,-13 14 1476,25-21-529,2 1-1,30-16 446,-12 8-90,-16 9-21,0 1 1,1 2-1,1 1 1,13-4 110,-32 16-30,0-1-1,0 2 1,0 0 0,0 0-1,1 1 1,-1 1 0,1 1 0,-1 0-1,1 1 1,0 0 0,-1 1 0,6 2 30,17 6-1,0 1 0,0 2 1,-1 2-1,-1 1 1,-1 2-1,0 1 0,2 5 1,7 6 31,-1 2 0,-2 2-1,-1 1 1,-2 3 0,-1 2-31,293 365 181,-247-290-105,-5 5 0,29 67-76,119 266 126,-140-275-73,166 351 66,-22 12 28,-32-7 124,86 217 536,-195-543-414,107 273-72,-128-300-391,137 361-215,-100-296 838,29 33-553,-30-81 254,88 173-44,-126-244-155,5-3 1,6-3-1,5-3 1,5-4-1,70 69-55,-99-122 58,57 61 145,46 33-203,-118-118 3,2-3 0,1-1 1,2-2-1,1-2 0,51 22-3,-10-16-55,2-4 0,1-4 0,82 13 55,-130-33-367,-1-1 0,35-1 367,29-3-3863,-105-2 3581,1 1-1,-1-1 1,0 0 0,0-1 0,1 1 0,-1 0-1,0 0 1,0-1 0,0 0 0,1 1 0,-1-1-1,0 0 283,-1 0-111,-1 0 0,1 0 1,-1 0-1,0 0 0,0 0 0,1 0 0,-1 0 0,0 0 0,0 0 0,0 0 0,0 0 0,0 0 0,0 0 0,0 0 0,0 0 0,-1 0 1,1 1-1,0-1 0,0 0 0,-1-1 111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37.65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5573.27344"/>
      <inkml:brushProperty name="anchorY" value="41608.32031"/>
      <inkml:brushProperty name="scaleFactor" value="0.5"/>
    </inkml:brush>
  </inkml:definitions>
  <inkml:trace contextRef="#ctx0" brushRef="#br0">35 411 10880,'0'0'0,"-3"4"4928,-2 2-4257,0-1 1217,0-1-757,1 1 117,0-1-565,0 0-65,2-2-495,0 0-230,1-1-234,3-3-235,5-3 224,6-4 59,7-5 207,6-6 33,6-4 48,8-7-113,4-3 113,4-3 0,1-3-1,1 0 6,-4 2 75,-2 3-59,-6 4-16,-6 4 117,-4 6-37,-6 5 203,-4 4 133,-4 4 459,-3 4 74,-1 4-58,0 7 10,-1 8-336,1 8 54,2 9-374,2 9 54,4 10-187,3 8 0,3 9-123,3 7-10,0 6 106,-1 1 1,-1-2-33,-3-4-58,-2-7-283,-4-9-112,-2-9-1894,-4-9-303,-3-9 1605,-5-10 197,-1-14-9844,-2-3-1456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42.48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4556.85938"/>
      <inkml:brushProperty name="anchorY" value="39884.03516"/>
      <inkml:brushProperty name="scaleFactor" value="0.5"/>
    </inkml:brush>
  </inkml:definitions>
  <inkml:trace contextRef="#ctx0" brushRef="#br0">746 928 7040,'0'0'0,"-2"6"3328,-3 7-2875,-1-1 747,0 1-315,-1 1 118,1-1-368,2-1 42,1 0-362,2-2-289,1-1-90,3-3-10,5-2-60,9-1 12,9 0-6,12 0 112,16-2-32,14 0 128,14 0-144,13-1 48,16 0 21,15 0-10,13 0 5,12 0 74,13 0-58,11-1-16,10-1 43,10-1-54,8-2-95,3-3 100,-2-1-74,-3-2 22,-6-2-6,-3-2 0,-8-1 0,-8-3 0,-8 1 74,-9-1-20,-8-1-102,-8 2 106,-8 0 76,-5 1 15,-8 4 118,-2 4 10,-3 3-32,-2 2-21,-7 1-106,-2 1 63,-3-1-101,-1 1-11,0 1 113,0 0-38,-2 0-22,0 0-63,-3-2 53,0-1 16,-3-1-43,-4-2-21,-5-1 43,-3 0-54,-4-2 17,-4 0-6,-2-1-112,-3-1 106,-4-3 1,-3-1 0,-3-3-107,-4-2 106,-6-2-74,-7-1 22,-7-1 68,-5-2-20,-7-1 10,-4-2 0,-7-1 0,-4-2 74,-6-2 17,-5 0 37,-6 1 219,-8 1 90,-6 3-48,-9 2 32,-6 3 219,-6 3 123,-4 2-283,-3 3 27,-4 2-241,-2 2-95,-5 1-64,-6 1-113,-8 2 60,-8 1 10,-8-1-43,-7 1 91,-3 2-27,-3 2 49,1 2 63,2 3 22,2 1-38,2 2-21,4 1-107,2 0-47,4 0 116,5 1-42,6-1-21,5-1 48,3-1-91,3 0-11,4 0-74,-1-2 53,0-1 16,-1-2-6,0-3 6,0-2 0,0-2 0,0-2 0,2 0-112,0 0 107,0 0 0,-3 3 74,-3 1-53,-3 3 96,-3 0-101,-2 1-6,-3-1-74,0 1 53,0-1 90,0 2 12,0 1-33,-1 2 54,-2 2-17,-2 1 44,-1 2-86,-1 0-48,1 0 48,-1 1 16,-1 1-43,-4 2 91,-6 0-101,-3 2 106,-3 0-32,0 0 123,5-2-144,3 1-26,5 0 4,2 1-47,4 1 10,1 1 70,1 1 16,2-1 111,1-2-138,1 2-26,5-2-108,1 1 60,5-3 10,-2 3-6,1-2 6,-2 3 0,-1-2 0,-2 3 75,1-2-59,0 2-16,2-1 43,3 2-54,2 1 16,2 1 70,2 1-59,-2 1 96,-1 1-101,-2 1-6,-2 1 38,-1 1-54,3-1 91,1 1 11,6 0 37,4-1-6,9 0-68,5-1 58,9-1-96,5-3 101,6-1-181,6-3 53,5-1-170,4-1 5,7 1-160,6 2 0,10 2-123,10 6 65,15 4-102,11 6 101,11 4-181,8 1 53,3 1-1365,4-5-288,2-6-2837,-53-21-517,29 3 5530,-33-8-1019,0-1 1,17-1 1018,32-4-4495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43.5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5423.42188"/>
      <inkml:brushProperty name="anchorY" value="38865.80859"/>
      <inkml:brushProperty name="scaleFactor" value="0.5"/>
    </inkml:brush>
  </inkml:definitions>
  <inkml:trace contextRef="#ctx0" brushRef="#br0">0 3858 9984,'0'0'0,"3"8"4608,1 3-4816,0-2 890,-2-1-847,1-2 90,-1-3-101,1-1 171,8-2-48,9-2 133,11-2 80,14-3 58,12-1 33,16 0 74,14-1-127,16 0 79,16 0-64,16 2 128,16 3-74,16 0 26,13 4-117,10 2-5,7 2 106,3 0 150,-5 1-374,-8-1 49,-10 1-28,-11-1 28,-13-1-161,-13-1 86,-14-1-33,-14-3 6,-13-2-336,-13-3-53,-11-2 144,-10-5 47,-8-3 140,-7-5 84,-5-6-84,-4-10-38,0-13 85,0-13-32,0-12 49,3-11-12,2-7 6,5-13 0,4-14 0,5-10 0,4-9 0,2-8 0,2-8-112,0-6 107,0 0 0,-1 1-1,-1 1 6,-1-1 0,3-6 0,2-1 75,-1 2-134,-1 4 43,-3 6 22,-6 6 63,-5 10-128,-6 11 43,-7 15 22,-6 16 63,-5 17-53,-5 16 96,-5 15 235,-5 13 122,-4 12 619,-2 8 107,-3 6 90,-2 5 91,-1 3-757,-2 4-75,0 2-470,-2 4-63,-2 2-694,0 2-90,1 1-768,-1 0-161,-2-1-2772,-4 2-417,-10-2 3035,-16-1 443,1-3-6404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3:43.95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1330.04688"/>
      <inkml:brushProperty name="anchorY" value="41769.84766"/>
      <inkml:brushProperty name="scaleFactor" value="0.5"/>
    </inkml:brush>
  </inkml:definitions>
  <inkml:trace contextRef="#ctx0" brushRef="#br0">18 421 10880,'0'0'0,"-3"10"5056,-1 5-4331,1-1 1237,0 0-879,1-3 224,0-1-865,1-2-127,2-3-491,4-3 11,7-6-198,7-5 107,11-8 69,12-9 91,12-8 59,11-7 32,10-5-1,4-2 6,2 0 75,-2 2 16,-7 4-38,-8 5-58,-9 6 127,-9 5-42,-8 6 614,-9 5 127,-5 5 112,-5 4 86,-3 3-342,-2 5-5,1 5-240,-1 6 11,3 7-208,1 11 47,3 14-212,4 14 52,4 14-735,4 11-59,5 10-5664,6 14-890,-2 12 4340,-7 12 657,-10-22-5951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4:53.15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2928.53125"/>
      <inkml:brushProperty name="anchorY" value="78813.4375"/>
      <inkml:brushProperty name="scaleFactor" value="0.5"/>
    </inkml:brush>
  </inkml:definitions>
  <inkml:trace contextRef="#ctx0" brushRef="#br0">2213 421 5376,'0'0'0,"0"0"3136,0 0-2875,0 0 747,-1 0-352,-1 0-133,43 0 447,-2 2 502,-3 0-1541,-30 0 421,-13-1-181,-10 0-49,-11 0-63,-3 0 53,-5-1-21,-2 0 42,-5 0-10,0 0 5,-3 0 0,0-1 74,-2 1 17,2 0 37,1 0-5,2 0 79,0 0-132,1 0-33,0 0-69,-1 0 10,1 0-84,-1 0 95,-3 0-106,-2-1-6,-2 0 38,-3 0 21,-4 1-43,-2 0 91,-2-1-27,0 1 49,1 0-86,2 0-48,3 0 48,5 0 16,3-1-43,5 0-21,3 0 43,2-1-54,1-1-96,-2 0 102,-1 0 0,-2 0-1,-3 1 492,-2 1 159,0 0-389,1 0-75,0-1-101,3-1-74,1-1-593,4 0 11,2-1 331,5 0 133,3 0 16,4-1 64,3 1-43,3-1 16,2-1-5,2-1 0,1-2 0,2 1 0,1 0 75,1 1-22,2 0-101,1 0 32,2 1-128,1-1-5,1 1 32,2-1 58,1 0-53,2 0 59,2-1-16,2 0 117,2-1-32,4 0 53,3 0-10,5-1 5,4-2 0,4 0 0,4-1 0,3 0 0,3 1 0,4 1 0,2 1 0,3 0 0,0 2 0,0 0 0,1 0 0,-2 0 0,-1 1 0,-2-1 74,0 1-132,0 1 42,1 1 21,1 1 64,1 2-53,2 1-16,0 1 43,0 1-54,-1 0 17,-2 0-6,-2 0 0,-2 0 0,-2 1 0,-1-1 0,0 0 0,-1 0 0,1 0 0,-1 1 0,1 0 0,0 0 0,2 1 0,2 1 0,-1 0 0,-1 1 74,0 1-58,-1-1-16,-1 0 43,-1 1-54,-1-2 17,0-1-6,-1 0 0,-1-1 0,-1 1 0,-1 2 0,0-1 0,-1 2 0,-1-2 0,-2 2 0,-1-1 74,-3 0 17,-1 2 37,-2 1-5,-3 1 5,-1 1 0,-1 0-1,0 1 76,-3 0-59,0 1 21,-2-1-117,0 1 70,-3-1 308,-1 0 60,-1-1-182,-2 0 0,-2 0 144,-3 2 58,-3 0-159,-2 2-16,-3 1-38,-3 2-37,-3 0-144,-2 1 0,-1-1-48,-1-1-69,-1-2-59,0-1 48,2-2-246,1-1 70,3-2-2645,3-2-299,2-2 1904,5-3 256,2-2-13433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4:54.1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3895.6875"/>
      <inkml:brushProperty name="anchorY" value="77990.16406"/>
      <inkml:brushProperty name="scaleFactor" value="0.5"/>
    </inkml:brush>
  </inkml:definitions>
  <inkml:trace contextRef="#ctx0" brushRef="#br0">25 994 10496,'0'0'0,"-2"10"4832,-2 6-4816,0-1 1077,0-1-789,0-2 85,2-4-346,0-2 58,1-3-218,0-1 122,1-2-85,0 0-53,0 0 127,1-1-42,3 1-58,2-1 20,3 1 65,3 0 53,4 0-11,3 0-26,5 0 48,4 0-54,8 1 16,7 2-5,9 3 0,11 2 75,8 2-134,8 2 43,8 0 22,6 1 63,7 1-53,7 0-16,8 1-69,9 0 53,8-1 16,5 0 69,7 0-53,4 1-16,5-3-69,1 1 53,2 0 16,3 1 69,-2 1-53,0 1 96,-3 0-101,-5-2 106,-4-1-181,-7-3 53,-8-3 17,-7-4 63,-10-3-53,-10-4-16,-10-3 43,-9-2-54,-11-1 16,-10 1 70,-9 0-134,-8 1 43,-5 2 22,-4 3 63,-3 0-53,-1 2 96,-1 1 309,1 0 177,-2 0-401,1-1-42,-4 0-75,-1-2-6,-2-1-644,0 0 31,-2-2 288,0-1 70,-1-3 144,2-1 95,2-3-122,3-3 48,3-2-53,5-4 10,6-2 70,4-3 53,6-3-48,4-3 96,7-3 384,3-5 117,5-4-975,3-4-28,4-7 182,3-3 112,5-2 80,5 1 0,3 2-58,2 2 58,1 2 16,-1 2-6,-3 3 6,-3 2 0,-4 0 0,-6 2 0,-8 2 0,-8 1 75,-10 5-59,-8 5-16,-11 6 267,-7 4 106,-7 5 96,-5 5 107,-5 2-165,-3 4 133,-2 3-304,-3 1-27,-1 2-229,-2 1-26,-1 2-385,0 0-16,0 1-1850,-1 1-277,1-2 1604,-5-1 204,0 0-14213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4:54.8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1294"/>
      <inkml:brushProperty name="anchorY" value="78121.83594"/>
      <inkml:brushProperty name="scaleFactor" value="0.5"/>
    </inkml:brush>
  </inkml:definitions>
  <inkml:trace contextRef="#ctx0" brushRef="#br0">7 4 12032,'0'0'0,"0"5"5567,-1 3-5711,0 0 1184,-1-2-949,1 0 48,1-2-86,-1-1-58,1-1-59,0-1 48,1-1-320,3 0-59,4-2 262,5 0 90,8-1 22,4-2 15,6 0 44,4 0-49,2-1-96,3 0 102,0 0 0,1 3-1,0 0 305,-1 2 101,0 2-235,-4 2 17,-2 2-49,-6 1 0,-3 2 331,-5-1 128,-5 0 171,-4 3 277,-3 6-395,-4 9-159,-2 9-225,-3 7-42,-2 7-91,-1 5 10,-2 2-84,-1 1 58,-3 0-22,0 0 44,0-1-12,1 1 6,1-1-186,0 1 90,3 0-38,1 0 6,2-1 0,1-4-1754,0-7-172,2-8-3529,2-10-524,0-11 3792,-1-8-5417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3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3223 403 7936,'-1'4'666,"1"-3"-501,0 0 0,0 0 0,0 0 0,0 0 0,0 0 0,-1 0 0,1-1 0,0 1 0,-1 0 0,1 0 0,0 0 0,-1-1 0,1 1 0,-1 0 1,1 0-1,-1-1 0,0 1 0,1 0 0,-1-1 0,0 1 0,1-1 0,-1 1 0,0-1 0,0 1 0,1-1 0,-1 1 0,0-1 0,0 0 0,0 0 0,0 1 1,1-1-1,-1 0 0,0 0 0,0 0 0,0 0 0,0 0 0,-1 0-165,-1 1 335,0 1 1,-1-1-1,1 1 0,0 0 1,0 0-1,0 0 0,0 0 1,0 0-1,0 2-335,-6 3 496,-123 91 2302,-222 154-106,292-214-2602,0-3 0,-3-3 1,-1-2-1,-68 20-90,-7-9 288,-51 4-288,33-13-36,-50 11 29,-174 11 7,295-48-68,0-4 0,0-4 0,0-3 0,-73-15 68,114 10-49,-1-1 0,2-3 0,0-1 0,0-3 0,-35-19 49,52 22-66,0-2 0,1-2 0,0 0 0,2-2 0,0 0 0,2-2 0,0-1 0,-17-24 66,24 26-96,0-1 1,2-1-1,1 0 1,-7-17 95,15 25-52,0 1 1,1-1-1,0 1 1,2-2-1,-1 1 0,2 0 1,0 0-1,1-12 52,2 7-52,0-1 0,1 0-1,1 1 1,1-1 0,1 1-1,1 0 1,0 1 0,3-3 52,-2 8-45,0 0-1,1 0 1,1 1 0,0 0 0,1 1 0,0 0 0,1 0 0,1 1 0,0 1 0,11-9 45,8-2-13,1 1-1,1 2 1,1 2 0,0 0-1,1 3 1,1 1 0,7-1 13,63-15-14,93-11 14,-99 25-10,0 5 0,1 4-1,48 6 11,300 28-53,-301-16 41,301 33 69,-315-25 128,0 7 0,39 16-185,-137-33 90,13 4 175,0 2 1,19 10-266,-55-20 122,1 0-1,-1 1 1,-1 1 0,1 0 0,-1 1 0,-1 0 0,0 1 0,0 0 0,-1 1 0,6 7-122,-12-12 78,0 0 0,-1 1 1,1-1-1,-1 1 0,-1 0 0,1 0 1,-1 0-1,-1 0 0,1 1 0,-1-1 1,0 0-1,-1 8-78,0 0 101,0 0 0,-2 1 1,0-1-1,-1 0 0,-4 14-101,1-12-174,-2 1-1,0-1 1,-1 0-1,0-1 1,-1 0-1,-1-1 1,-1 1 174,9-12-360,-7 8-3412,10-12 3264,-1 1-1,0-1 0,0 1 0,1-1 1,-1 1-1,0-1 0,0 1 0,0-1 1,0 0-1,1 1 0,-1-1 0,0 0 1,0 0-1,0 0 0,0 0 0,0 0 509,-30-6-6282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5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3559 8320,'7'12'1697,"-7"-12"-1640,0 0 1,0 0-1,0 0 1,0-1-1,0 1 1,0 0 0,0 0-1,0 0 1,0 0-1,0 0 1,0 0-1,0-1 1,0 1-1,1 0 1,-1 0-1,0 0 1,0 0 0,0 0-1,0 0 1,0 0-1,0 0 1,1 0-1,-1 0 1,0 0-1,0-1 1,0 1-1,0 0 1,0 0 0,1 0-1,-1 0 1,0 0-1,0 0 1,0 0-1,0 0 1,0 0-1,1 1 1,-1-1-1,0 0 1,0 0-1,0 0 1,0 0 0,0 0-1,1 0 1,-1 0-1,0 0 1,0 0-1,0 0 1,0 0-1,0 0 1,0 1-1,0-1 1,0 0 0,1 0-1,-1 0 1,0 0-1,0 0 1,0 0-1,0 1 1,0-1-1,0 0 1,0 0-1,0 0 1,0 0-1,0 0 1,0 1 0,0-1-58,10-9 9,23-12-49,-8 7 240,6-4 159,0 1 1,1 2 0,4 0-360,34-17 377,83-44 28,50-40-405,-85 44 192,15-3-192,29-8 91,-4-8-1,108-84-90,5-30 34,196-139 60,-230 177 173,207-191-267,-274 220 240,133-80-240,-132 99 234,157-123 908,-283 207-1272,1 1 1,2 3 0,1 1-1,44-18 130,228-78 1616,-59 34-1393,-33 12 504,93-51-727,49-41 400,-338 159-114,1 1 1,0 2-1,0 1 1,19-1-287,26-8 374,-37 13 361,-33 5-4437,-8-1 434,-21-35-342,-17-22 1274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10368,'1'7'863,"-1"-4"31,0 0-1,0 0 0,0 0 1,0 0-1,-1 0 0,1 0 1,-1-1-1,1 1 0,-1 0 1,-1 3-894,1-6 39,1 1-1,0 0 1,0 0 0,0 0 0,-1 0 0,1 0 0,0 0-1,0 0 1,0 0 0,0-1 0,1 1 0,-1 0 0,0 0-1,0 0 1,1 0 0,-1 0 0,0 0 0,1-1 0,-1 1-1,1 0 1,-1 0 0,1 0 0,-1-1 0,1 1-1,-1 0 1,1-1 0,0 1 0,-1-1 0,1 1 0,0-1-1,0 1 1,0 0-39,27 16-217,-26-16 274,53 24-84,2-2 0,0-3-1,46 9 28,15 6 472,-49-14-110,-6-2 273,43 21-635,-65-26 173,10 4 419,-47-16-444,0 0 0,-1 0 1,1 0-1,-1 0 0,1 1 0,-1-1 0,0 1 0,0 0 0,0 0 0,-1 0 1,1 0-149,-1 0 106,-1 0 0,0 0 0,0 0 0,0 0 0,0 0 0,0 0 0,-1 0 0,1 0 0,-1 0 0,0 0 1,0 0-1,0 3-106,-5 42 548,2-32-385,-8 49 127,-3 0 1,-3 0-1,-3-2 1,-3 0 0,-2-1-1,-24 39-290,11-24-16,2 0-1,5 3 0,3 0 0,3 2 0,4 0 0,-4 45 17,20-101-259,3-12 190,0-1-1,0 1 1,1 3 69,2-12-601,-1 0 0,0 0 1,1-1-1,0 1 1,0-1-1,0 1 0,1 0 601,-1-5-251,-1 1-1,1 0 0,-1-1 1,1 1-1,0-1 0,-1 1 1,1-1-1,0 1 1,0-1-1,-1 1 0,1-1 1,0 0-1,0 0 0,0 1 1,0-1-1,-1 0 0,1 0 1,0 0-1,0 0 0,0 0 1,0 0-1,0 0 1,-1 0-1,1 0 252,24-3-2206,3-5 1252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7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13056,'-5'18'1824,"3"-14"-1466,1 0 1,0 0 0,0 0 0,1 0 0,-1 0-1,1 0 1,-1 1 0,1-1 0,1 0-1,-1 0 1,1 2-359,-1-1 168,1 0-233,-1 0 0,1 0 0,0 0 0,0 0 0,0 0 0,1 0 0,0 0 0,0 0 0,0-1 0,0 1 0,1 0 0,0-1 0,1 1 65,7 6 1,0-1 0,0-1 0,2 0 0,-1 0-1,1-1 1,8 4-1,30 12 125,6 1-125,-48-21-8,142 56 41,-35-15-23,52 31-10,-127-54 30,10 5-221,2-2 0,1-2 191,-40-18 16,7 2 451,-1 2-1,9 5-466,-21-9 88,-6-5-55,-1 1 1,0 0 0,0-1-1,0 1 1,0 0 0,1-1-1,-1 1 1,0-1 0,1 0-1,-1 1 1,0-1-1,0 0 1,1 0 0,-1 0-1,1 0-33,-1 0 182,-1 0 31,0 0-10,0 0-6,0 0-80,0 0-15,0 0 20,0 0-4,0 0-49,0 0-26,0 0-49,0 0-282,0 0-202,0 0-86,0 0-160,0 0-486,0 0-628,0 0-1371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3387 900 6144,'-25'5'11230,"-15"14"-8374,4-2-1524,16-12-1133,-1 0 0,1-1 0,-1-1 0,-14 1-199,-43 6 425,-188 31-110,-98-3-315,236-21 102,1 6 1,-7 7-103,6-1-36,-2-5 0,-9-6 36,80-14-25,0-4-1,0-1 0,0-4 1,-11-4 25,-235-48-173,153 26 187,-48-1-14,80 21 102,-122-17-2,201 20-137,0-1 0,1-2-1,0-1 1,-28-14 37,58 22-36,1-1 1,-1 0-1,1 0 0,0-1 0,0-1 0,1 1 1,-1-1-1,-6-8 36,11 11-26,1-1 0,0 0 0,0 0 0,0 1 1,0-2-1,1 1 0,0 0 0,0 0 0,0-1 1,1 1-1,0-1 0,0 1 0,0-1 0,0 0 1,1 1-1,0-1 0,1-4 26,1-10-34,1-1 1,0 1-1,2 0 1,0 1-1,2-1 1,0 1-1,1 0 0,0 1 1,2 0-1,0 0 1,1 1-1,2-1 34,4-4-24,2 1 1,0 1-1,1 1 1,1 0-1,0 2 0,2 0 1,0 1-1,18-8 24,22-8-39,1 2-1,2 3 1,0 3 0,6 2 39,279-65-26,-285 72 38,191-38-36,29 7 24,-105 26-4,1 7 0,4 8 4,-51 5 33,201 2 215,-205 4-43,73 15-205,326 47 288,-495-65-130,-1 2 0,0 2 0,0 0 1,0 3-1,-1 1 0,7 4-158,-36-13 80,1 0 0,-1 1 0,0 0 0,1 0 0,-1 0 0,0 0 0,-1 0 0,1 1 0,-1 0 0,1-1 0,-1 1 0,0 1 0,-1-1 0,1 0 0,-1 1 0,0-1 0,1 2-80,-1 1 101,0 0 0,-1-1 0,1 1 0,-1 0 0,-1 0 0,1 0-1,-1 0 1,0 0 0,-1 0 0,0 0 0,0 0 0,0 0 0,-2 2-101,-10 33 163,-2 0 0,-2-1 0,-2-1 0,-1-1 1,-2 0-1,-2-2 0,-17 20-163,-36 40-192,-4-4-1,-16 9 193,77-81-1211,-17 22 1211,30-33-1342,0-1 0,1 1 0,-2 7 1342,7-16-178,1-1 0,-1 1 0,1 0 0,-1 0 1,1 0-1,-1-1 0,1 1 0,0 0 0,0 0 0,-1 0 0,1 0 0,0 0 0,0 0 1,0 0-1,0 0 0,0 0 0,0-1 0,0 1 0,0 0 0,1 0 0,-1 0 1,0 0-1,0 0 0,1 0 0,-1 0 0,1-1 0,-1 1 0,0 0 0,1 0 0,0 0 1,0 0 177,14 9-1088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8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11776,'0'76'7274,"0"-75"-7287,1 0 0,-1 0 0,1 0 1,-1 0-1,1 0 0,-1 0 0,1 0 0,0-1 0,-1 1 0,1 0 0,0 0 0,0-1 1,0 1-1,0 0 0,0-1 0,0 1 0,0-1 0,-1 1 0,2-1 0,-1 0 0,0 1 1,0-1-1,0 0 0,0 0 13,31 8-602,-27-7 494,35 7 18,0-3-1,1-1 0,-1-2 1,3-1 90,57 2 1248,78 15-1248,-107-7 456,-1 3 0,-1 3 1,17 8-457,34 18 935,44 24-935,-70-21 460,-3 5 1,48 36-461,89 50 519,-127-84-315,116 64 259,-148-76-226,-1 4 0,0 4-237,677 560 3045,-501-387-1444,4 26-1601,-115-115 431,246 288 483,-246-267-1076,-51-63 100,5-4 0,4-3-1,53 35 63,-43-40-4,189 139 62,-174-141 15,2-4 0,4-6 1,2-5-1,97 32-73,-84-48-41,2-6 1,3-6 40,289 50-103,-399-78 47,402 55-181,-164-26 325,56 12 272,964 117-352,228-79-14,-462-80-563,-939-6 573,582-26 520,-444 2-1016,176-44 492,-242 30-144,255-46-277,-432 82 328,0 2 0,0 0 0,0 0 0,0 1 0,0 0 0,0 1 0,0 1 0,0 0 0,0 0 0,0 1 0,-1 1 0,1 0 0,-1 0 1,6 4 91,-13-6-154,1 0-1,0 0 0,-1-1 0,1 1 0,0-1 0,0 0 0,0 0 0,3-1 156,-6 0-80,1 0 1,-1 1-1,1-1 0,0 1 0,-1-1 0,1 1 1,-1 0-1,1 0 0,-1 0 0,0 0 0,2 1 80,-3 0-285,1-1 0,-1 1-1,0-1 1,0 1 0,0 0-1,0 0 1,0 0 0,0-1-1,0 1 1,-1 0 0,1 0-1,-1 0 1,0 0 0,1 0-1,-1 0 1,0 0 0,0 0-1,0 0 1,0 2 285,-5-5-3536,-24-14 1414,-22-8 1050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3:29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9216,'4'29'4903,"3"13"3256,6-16-7307,-6-17-756,1 0-1,0 0 1,1-1 0,0 0 0,1-1-1,-1 0 1,1 0 0,0-1-1,1 0 1,0-1 0,10 4-96,22 7 0,0-3 0,23 4 0,-65-17 3,495 145 1064,-444-128-941,-15-6 143,-1 1 0,0 3 0,1 1-269,-16-6 238,-14-7-75,0 0 0,0 1 0,0 0 0,0 0 0,1 2-163,-6-4 54,0 0 1,0-1-1,-1 1 0,1 0 0,-1 0 1,1 0-1,-1 0 0,0 0 1,0 0-1,0 0 0,0 0 0,0 0 1,-1 0-1,1 1 0,0-1 0,-1 0 1,0 1-1,1-1 0,-1 0 0,0 1-54,-1 9 54,0 1-1,-1-1 0,-1 1 0,0-1 0,0 0 0,-1 0 0,-1 0 0,-3 6-53,-5 9-24,-1-1 0,-2 0-1,-2 1 25,-55 68-2,-4-2-1,-44 36 3,97-104 0,-3 4 25,1 2-1,2 0 1,1 1-1,1 2 1,-4 10-25,22-37 0,-15 28-41,2 1 0,1 1 0,-3 13 41,16-36-275,0 1-1,0 0 0,2 1 1,0-1-1,0 0 1,2 4 275,-1-18-2213,4-8-4505,8-1 4149,-2 1 891,24-21-498,15-3 1104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06.7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2614.3125"/>
      <inkml:brushProperty name="anchorY" value="16914.37891"/>
      <inkml:brushProperty name="scaleFactor" value="0.5"/>
    </inkml:brush>
  </inkml:definitions>
  <inkml:trace contextRef="#ctx0" brushRef="#br0">1798 1268 3456,'0'0'0,"-2"4"1600,-3 2-971,-2-1 464,-1-1-154,-1-1 165,-1-1-149,-1-1 90,-2 1-64,-1 0-469,0 1-240,-1-2-37,-1 1-32,-3 0 26,-3-1-122,-4 1-75,-4 0 165,-4 0 91,-6-1-59,-4 0 145,-5-2-113,-4-1 38,-5 0-49,-5 0 12,-2 1-81,-2 0-16,-1 0-111,0 1 63,0 0-176,0-1 49,0-2 15,0-3 64,0-3-53,1-4-16,1-4 43,3-4-54,1-3 17,5-3-6,4-2 0,4-3 74,6 0-132,4-3 42,7-5 21,4-5 64,6-5-127,4-4 42,5-4 21,4-1-10,4-1 79,3 2 17,5 1-38,3 2-58,5 4 127,5 1-42,5 2-21,7 2-64,5 2 53,7 3 16,4 2 32,6 3 32,3 3-80,6 4-48,4 3 48,5 4-59,4 3 91,4 3 11,2 6 37,3 3 69,0 5 96,0 6 54,-2 5-304,1 5 58,-1 5-368,-2 4 91,-1 4 475,-4 1 112,-4 4-150,-4 1 43,-7 1-48,-6 1 80,-8 0 11,-5 1 37,-7 1-80,-6 0-11,-4 1-37,-5-1 80,-4 1-139,-3 2 81,-5 3-140,-5 4 38,-6 4-128,-3 4 70,-4 3-28,-3 0 44,-2 0-86,-3-3 64,-1-4-96,0-3-11,1-5-74,0-4 53,1-4 16,2-5 69,1-4-464,3-6-85,4-4-1232,3-6-277,3-4-304,3-6-38,4-4 1499,6-5 230,1-1-13712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14.67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1575.64063"/>
      <inkml:brushProperty name="anchorY" value="17747.15234"/>
      <inkml:brushProperty name="scaleFactor" value="0.5"/>
    </inkml:brush>
  </inkml:definitions>
  <inkml:trace contextRef="#ctx0" brushRef="#br0">9568 3553 3584,'0'0'0,"0"0"1696,0 0-1382,0 0 396,0 0-310,0 0 106,0 0-260,0 0 36,0 0 54,1-1-64,1 0-165,1-2 48,1 1-102,1-1 59,0 0 53,1-1 59,0 1 27,0-1 74,0 0-127,0 0 79,0 1-64,0 0 54,-1 0-16,1 0 79,0 0-58,-1 1 96,1 0-250,0 1 36,0 1-95,-1 0-59,0 0 48,-2-1 16,0 0 181,-2 1 102,1-2-352,-1 0 117,0 1-198,1 0 44,1-1 52,0 0-20,1 0 10,0 0 0,-1 1 0,1 0 0,-1 0 0,0 0 0,1-1-112,-1 0 106,-1 0 1,1-1 0,1 1 5,0 0 74,1-2-132,0 1 42,-1-1 21,1 1-10,-1 0 154,0-1 32,1 2-186,0-1-11,1 0-5,-1-2-11,1 1 37,-1-1 64,1 0-127,0 0-33,0 0 155,0-1-16,-1 0 11,1 0 42,0 0-346,0 1 63,-1 0 262,2-2 134,0 1-396,0 0 65,0 0 192,0-1 149,2 1-144,0-1-11,1 0-32,-1-1-37,3-1-106,0-1 100,2-1-186,1 1 91,1-1-32,-2 0 229,1-2 160,-1 1-182,0-1 1,-1 2-38,-1 0-37,-2 0 6,1 0-6,-2 2 0,-1 0 74,-1 1-58,0 1-16,-1 0 43,-1 0-54,1 1-95,-1 0 100,1 1 76,0-1 15,-2 2-32,-1 1 54,0 1-91,-2 1 101,-1 0-31,1 1 47,-2 0-10,1 0 5,0 0 0,0 0 0,0-1 0,0 1 0,-1-1-75,1 1 59,0-1-96,0 1-11,0 0 38,0 0-54,0 0 17,0 0-6,0 0 0,0-1 0,0 0 0,1 0 0,0 0 0,0 0 0,-1 1 0,1-1 0,-1 1 0,0 0 0,0 0 0,0 0 74,0 0-58,0 0-16,0 0 43,0-1-54,0 0 17,1-1-6,1 0 0,0 0 0,0-1 0,1 2 0,0-1 0,-1 1 0,-1 1 0,0-1 0,0-1 0,0 0 0,0 1 0,0-2 0,0 0 0,1 0 0,0-1 0,0 0 0,0 1 0,0 0 0,0 1 0,0-1 0,-1 1 0,2-1 0,-1 0-112,0 1 106,-1 0 1,1-1 0,0 1 5,-1 0 74,0 0-58,0 1-16,-1-1 43,0 1-54,0 0-95,0-1 100,1 0 1,0 0 74,1 0-53,-2 0-16,1-1 43,1 1-54,-1 0 17,0-1-6,0 1 0,0-1 0,-1 1 0,2 1 0,-1 0 0,0-1 0,0 0 0,1 0 0,-1 0 0,1 0 0,-1 1 0,0-1 0,-1 1 0,0 0 0,0 0 0,0 0 0,0-1 0,0 1 74,0 0 92,0 0 127,0 1 48,0 0 113,0 0-135,0 0 12,0 0-230,0 0 22,0 0-59,0 0 43,0 0-91,0 0-11,0 0-74,0 0-22,0 0 75,0 0-27,0 0 49,0 0-12,0 0 6,0 0 0,0 0 0,0 0 0,0 0 75,0 0-59,0 0-91,0-1 65,0-1-65,1-1 16,0-1 70,0-1-22,0 0 11,0 0 0,0 0-112,0 0 107,0 0 0,2-1-1,-1-2 6,1 0 0,-1-1 0,1-1 0,0 0 0,0 0 75,0 0-134,-1-1 43,-1-1 22,1 1-12,0 0 6,-1 0 0,0 1 0,0 0 0,-1 0 0,0 2 0,2 0 0,-1 0 75,0 0-134,0-2 43,-1 2 22,1 0 63,-1 1-53,0-2-16,0 0 43,0 0-54,0 0 16,0-1-5,0 2-112,0-1 107,0 1 0,0 0 74,-1-1-53,-2-1-16,0 1-69,-2-1 53,0 0 16,0 0-6,-1-1 6,-1-2 0,-2-1 0,-1-2 75,-3-3 16,-3-2 37,-3-3-6,-3-2 6,-5-2 75,-3-3 16,-4 0-374,-3-1 0,-2 1 651,-3-1 203,-1 1-283,-4-1 96,-2-1-288,-3-4 69,-5-2-223,-3-3 52,-5-1-63,-6 0-64,-4 2 127,-5 1-42,-1 2-21,0 3 48,1 2-91,2 2 101,0 0-106,2 1 106,-1 0-106,-1-1 106,-2-1-32,-4-1 49,-1-1-12,-3-1 6,0 0-74,-3 0-54,-1-1 122,-3 1-42,-3-2-21,-2-1 48,-2 1-91,-1-1-11,2 2 38,0 0 21,1 3-43,0 4 91,0 3-27,-1 2 49,-1 2-86,0 2 64,0-1-96,-3 2 101,-6-1-106,-4 0-6,-3-1 112,0 1-37,-1-2 54,-1 2-12,-5 1 6,-4 3 75,-2 1-59,4 3 21,7 0-117,6 2 70,9 0-28,3 1 44,3 0-86,2-1-48,3 0 48,3 0-59,5-1 16,5-1 70,7 0-59,5 1-16,5-2 43,0 0-54,-1-2 16,-1-1 70,-1-1-59,-1-1-16,-1-3 43,-1-1-54,0-1-96,1-1 102,2 1 0,-1 1 74,0 0-53,-5 3-16,-1 2 43,-5 2 21,0 1-118,-2 1 38,2 1 22,2 0 63,2-1-53,-1 1-16,-1 1 43,-4-1-54,-3 2 16,-3-1-5,-1 1 0,0 0 75,2-1-59,1 1-16,2 0 43,-1 2-54,0 1 16,0 2-5,0 0 0,1 0 75,3-1-134,4 0 43,5-2 22,5 0 63,4 0-53,3 0 96,2 0-101,0 2-6,-1 1 38,-2 2-54,-2 0 16,-2 0-5,0 2 0,2 0 75,3 0-59,5 1-16,6 0 43,5 0-54,7 0 16,3-1-5,2 0 0,2-1 0,0 0 0,1 1 0,-1 0 0,0 0 0,0 1-112,0 0 107,3 1-187,2 0 91,5 0-555,3-1-32,2 1-2224,4-1-368,3 0-2389,5 0-401,3-1 3815,2 0-1280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15.23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1166.34375"/>
      <inkml:brushProperty name="anchorY" value="22143.41016"/>
      <inkml:brushProperty name="scaleFactor" value="0.5"/>
    </inkml:brush>
  </inkml:definitions>
  <inkml:trace contextRef="#ctx0" brushRef="#br0">586 811 6400,'0'0'0,"-5"7"3008,-4 5-2576,-1-2 810,0-1-239,-2-2 154,2-2-330,-1-1 37,1-5-171,-1-3-378,-1-3 21,-2-2 37,-4-5-32,-4-3 49,-6-4-12,-6-5 6,-4-4-485,-2-5-11,-2-3-27,1-3 54,2 0 53,4 0 27,6 2 298,4 4 107,5 3-235,3 4-58,5 3-64,2 5-38,2 3 0,2 2 70,2 4-395,1 3-32,3 0 437,3 0 113,4 0-236,7-3 140,7-1-118,8-2 26,9-3-10,7-1 0,7-2 0,3-2 0,3-2 0,-2 1 0,0 0 0,-3 1 0,-3 2 75,-3 3 16,-4 3-785,-1 1-68,-2 4-1521,2 3-175,6 6 1514,10 11 218,-9 2-11672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17.09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2334.90625"/>
      <inkml:brushProperty name="anchorY" value="22082.07422"/>
      <inkml:brushProperty name="scaleFactor" value="0.5"/>
    </inkml:brush>
  </inkml:definitions>
  <inkml:trace contextRef="#ctx0" brushRef="#br0">1817 890 8064,'0'0'0,"-1"5"3648,-2 3-3771,-2-1 704,-3-1-506,-5-2 80,-6-1 255,-8-1 6,-23-2 96,-15 1-122,-14-2-220,-12-2 22,-7 0-138,-5-1-49,-2-2-69,-3-1 48,-2-4 16,1-1-5,3-2 5,4-2 0,7-1 0,8-2 0,10-1 0,8-3 0,9-3 0,7-3 0,8-3 0,5-4 0,7-4 0,7-5 0,8-1 0,8-1 0,8-1 0,10 1 74,11 1-132,12-1 42,12 2 21,13 1 64,10 4-53,12 2 96,9 5-101,9 6 106,8 5-31,5 6 47,2 6-10,0 4 79,-3 7-58,-4 4 96,-5 4-26,-5 5 47,-6 2-11,-5 4 6,-7 2 262,-6 2 74,-7 1 69,-9 0 75,-10 2-272,-9 2 48,-10 3-288,-9 3 69,-8 5-74,-6 3 48,-7 2-91,-5 1 64,-5 0-246,-4-2 33,-4-1-96,-4-3-59,-3-4-214,-4-3-20,-2-4-422,-3-5-6,-2-4-2975,-3-4-405,0-5 2580,1-4 337,8-3-8308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23.9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1731.32813"/>
      <inkml:brushProperty name="anchorY" value="28516.60938"/>
      <inkml:brushProperty name="scaleFactor" value="0.5"/>
    </inkml:brush>
  </inkml:definitions>
  <inkml:trace contextRef="#ctx0" brushRef="#br0">8919 5269 4736,'0'0'0,"-2"3"2240,-2 5-2278,0 0 502,-1 1-58,1 0 175,0 0 182,1 1 85,1 0 74,0 0-415,-1 0 53,1-1 75,-1-1-81,0-1-47,0-1-59,0 0 48,0-1-171,-1 0 11,0-1-85,-1-1 90,-1-1-218,0-2 26,-4-3-165,-2-3 0,-6-5 27,-7-6-16,-7-7 5,-9-8 74,-6-8-58,-8-6-16,-3-5 43,-4-3-54,0 0 17,-1 1-6,1 0 0,1-1 0,0 0 0,2-2 0,0-4 0,2-6 74,1-7-58,1-3-16,3-4-69,3-1 53,3 2 16,5-1-5,6 2 5,5 0 0,6-1-112,6-1 106,6 0-74,5 2 22,5 3 68,5 3 54,3 5-48,4 2-16,4 3 43,5 1-54,5 0-95,4 1 100,3 0 1,6-3 0,4-1 5,4 0 0,3 0-112,2 2 106,1 3 1,2 2 0,1 3 5,3 1 0,1 0 0,1-2 0,0-1 0,0-4 0,0-4 0,-2-4 0,0-2 0,-3 0 0,-2 2 0,-5 5 0,-3 4 0,-5 4 0,-6 2 0,-4 2 74,-6 1-58,-5 1-16,-4 1 43,-4 2 21,-3 3 32,-3 3 32,-4 2 218,-2 4 166,-3 1 80,-4 1 112,-5 0-314,-5-1-12,-5 0-84,-4 1-33,-2 4-74,-4 0-22,-3 4 38,0 2 21,-1 4-43,0 4-21,0 2-107,-1 0-47,-1 1 42,-1-3-59,-3-1 16,-3-2-5,-1-2 0,-2-1 75,-2 1 16,-3 1 37,-1 0-80,-3 2-48,0 0 122,-3 0-42,0 1-21,-1-1 48,-1-1-17,-1-1 44,0-2-12,-1-1 81,-1 0-59,-1 1 96,-2 1-101,-1 2 31,-1 0-47,1 2 10,2 0-5,2 1 0,2 0-74,3 2 58,4 1-96,1 0-11,2 0 38,-1 2 21,-1 1 32,-2 2 106,-2 2-138,-2 1 48,0 0 22,0 1-12,1 0-68,1 1-54,0-2 48,-1 2 16,0-1-43,-3 2 91,-3-1-176,-1 0 53,-1-1 17,-2 1-12,1-2 6,0 1 0,2-1 75,2 1 16,4-2-38,1 2-58,2-1 53,-1 1 16,-1-1-43,-2 2-21,-2-1 43,-1 1-54,-2-2 16,0 1-5,1-4 0,0 1 75,2-1-59,2 2-16,2-1 43,1 0-54,2 0 16,1 1-5,4-1-112,2 1 107,4-2 0,3 1-1,3-2 6,3 1 0,1-1-112,2-1 107,2-1 0,1 0 74,1-2-53,-1 0-16,1 1-69,-1 0 53,0 0 16,-1 1-6,-1-1 6,-2 2 0,0 0 0,-2 1 0,1 0 0,-2 1 0,2 0 0,-1 1 0,-1-1 0,-1 0 0,0-1 0,-2 0 0,1-1 0,0 0 0,2-1 0,1 0 0,2-1 0,0 1 75,2-1-59,0 2 96,3 1-176,-1 1 53,1 2 17,-2 0-12,1 1 6,-1 0 0,-4-1 0,-5 1 0,-2 0 0,-2 0 0,0 0 0,-1 1 75,0-1-59,0 1 96,0 0-101,-1 0-6,0 3 38,-5 1 21,-8 2 32,-4 1-155,-3 2 86,-1-1-33,0 1 6,3 0 0,3-1 0,4-2 0,3 1 75,5-2-134,4 0 43,7 0 22,4-1-12,5-2 6,3-1 75,3-1-59,0 0-16,1-1 43,-1 1 21,0-1-118,-2 1 38,-1-1 22,-1 0-12,0-1 6,-1 0 0,-1-2 0,-2 0 75,-2-1-59,-2-2-16,-3 1 43,-3-2 21,-1 0 32,0 1 32,1 2-80,-3 2-48,-5 2 48,-7 2 16,-2 1-118,-1 2 38,5 0 22,4 1-124,8 1 113,8-1-75,7-1-53,7 0-209,5-1-95,7 0-363,4-1-101,3 0-411,3 0-96,1 0-304,1-2-54,1-3 65,1-5 0,3-3-2427,1-3-421,3-2 2922,-1 2-1897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24.5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2004.92188"/>
      <inkml:brushProperty name="anchorY" value="34631.77734"/>
      <inkml:brushProperty name="scaleFactor" value="0.5"/>
    </inkml:brush>
  </inkml:definitions>
  <inkml:trace contextRef="#ctx0" brushRef="#br0">258 358 8192,'0'0'0,"-5"5"3744,-4 2-3547,-2-1 827,0 0-341,0 0 202,1 0-432,1-1 70,0-2-144,2-1-166,1-1 0,2-1 22,0 0-166,-1-1 48,0-1 17,-3-2 63,-1-3-128,0-4-31,-3-3 4,0-4 28,0-3 287,-1-3 32,1-3-213,0 0-69,1-1-64,2 1-38,1 1-112,1 2 102,1 2 0,2 4-1,1 2-106,0 3 107,2 1 0,0 3 74,1 3-53,0 3-16,1 0 43,-1 1 21,1 0-43,2 0-21,1 0 43,5 1 21,6 0-118,6 0 38,10 1-314,11 0 10,7 0 202,7 0 76,4-1-12,2-1 22,-1-1 38,-4-1-12,-3-1 230,-4 0 160,-5 1-741,-5 1-27,-5 1-1781,-2 1-283,0 2 1531,-1 5 266,-7 0-12478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7:13.7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 34 3968,'-3'2'206,"1"1"-1,-1-1 1,0 0 0,1 0 0,-1 0-1,0 0 1,0 0 0,-1 0 0,1-1-1,0 0 1,0 1 0,-1-1 0,1-1-1,-1 1 1,1 0 0,-1-1 0,1 0-1,-1 1 1,1-2-206,-19 4 2893,22-3-2787,-1 0-1,0 0 1,1 0 0,-1 0-1,1 1 1,-1-1 0,0 0-1,1 0 1,-1 1 0,1-1-1,-1 0 1,1 1 0,-1-1-1,1 0 1,-1 1 0,1-1-1,-1 1 1,1-1 0,0 1-1,-1-1 1,1 1 0,0-1-1,-1 1 1,1-1 0,0 1-1,0 0 1,0-1 0,-1 1-1,1 0-105,0 0 550,-1-1 163,3 0-829,69 1 673,0 3 1,43 10-558,-16-1 813,81-1-813,101-9 294,-42-1-154,904-7 1076,-530 1-1677,-308 8 437,133-13 1059,-312 10-387,95 13-648,-7 0 306,52-7-92,150 6 527,181-6-308,-362-8 67,51-9-238,215-36-262,-226-4 232,-116 19-150,-15 6-4983,-188 21-576,-26 4 2480,-18 5 1301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6:08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12 389 12288,'-9'30'3978,"7"-24"-2511,2-6-1185,0 0-347,0-1 0,0 1 0,0-1 0,1 0 0,-1 1 0,0-1 0,1 0 0,-1 1 0,0-1 0,1 1 0,-1-1-1,1 1 1,-1-1 0,1 1 0,-1-1 0,1 1 0,-1 0 0,1-1 0,-1 1 0,1 0 0,0-1 65,17-11-289,-15 10 179,49-28-224,36-25 12,-38 19 372,1 2-1,1 2 0,2 3 1,47-18-50,-86 41 71,30-11-670,-1-2 1,28-16 598,-67 32-70,-1 0 0,0 0 0,1 0-1,-1-1 1,0 0 0,2-2 70,14-27-197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6:53.73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1651.80469"/>
      <inkml:brushProperty name="anchorY" value="-12000.10352"/>
      <inkml:brushProperty name="scaleFactor" value="0.5"/>
    </inkml:brush>
  </inkml:definitions>
  <inkml:trace contextRef="#ctx0" brushRef="#br0">118 2134 12032,'0'0'0,"3"11"5919,1 4-7017,1 0 1780,0-2-751,2-1 437,1 0 176,4 0-347,43 15-533,18 5 256,15 4-128,10 2 128,8 2 6,6 1 303,8 0 144,5-1-245,4-1-16,3-3-74,5-1 42,5-3-59,2-3 91,4-4-176,5-3 53,6-2 91,4-4 6,1-2-33,0-1 54,0-1-91,0-1 101,-1-1 43,-4 1 64,-3 1-48,0 1 59,1 0-91,0 1 26,-1 0-122,1 0 70,2 0-102,1 1 101,-1-1-32,-1 0 49,0 0-86,0-1-48,-1-2 48,-2-2 16,2-1 32,1-1 32,0-1-80,-1-1 64,-5-1-96,-3-2 101,-6-1-32,-4-1 49,-2 0-86,-1 0 64,-2 0-96,-3-1-11,-5 1 112,-5 0-37,-1 0-21,-3 0 48,-1-1-91,-1-2 101,-4 0-106,-3 0-6,-4 1 38,1 0 21,1 0 32,4-1 32,2 0-80,2-1-48,-3-1 48,0 0-59,0 0 16,-1-3-5,1-2 0,1-3 75,-3-3-59,-1-2-16,-1-1 43,1-2 21,1 0-43,0-1-21,0-2 43,-2-1 21,-3-1-43,-3-1-21,-4-1 267,-3 0 31,-1-4-442,-3 0 32,-1-2 43,-5-1 0,-4-1 74,-6 2-16,-7 1 11,-8 3 75,-9 3-59,-7 4-16,-5 2 43,-5 1-54,-3 0 16,-2 0-5,-3-1 75,-2-2 16,-2-1-38,-3-3 54,-3-3-91,-2-3-11,-1-4-149,-1-4-37,-3-3 261,0-4 138,-3-4-138,-1-2 64,-3-2-90,-3 0-54,-1-1 48,-3 2-59,-1 1 91,-4-1 11,-3-2-38,-3-2-58,-2-3 53,-3-2 16,-3-4-43,-3 0 91,-1 2-27,-3 4 123,-2 4 6,-4 7 42,-3 5-80,-5 6 64,-6 3-22,-4 4 44,-5 0-161,-5 0 11,-3 1-48,-2 1 43,0 0-91,-2 0 101,-2-1-181,-3 0 53,-2-2 17,-4-1 63,-1-1-53,-2-4-16,-1 0 43,-1 0 21,-4 0-43,-4 1-21,-4 3 43,-2 4 21,0 3 32,2 5 32,2 3-192,-1 4 96,-3 3-38,-3 3 6,-2 1 0,-3 2 0,-3 0 0,-3 3 0,-5 2 0,-4 3 75,-4 2-59,1 2 96,1 3-102,3 1-4,2 3 36,1 1 22,2 1-42,3-1-22,2-1 42,2-1-52,-3 1 15,-5 1-5,-7 2 0,-4 1 75,-1 3-59,-5 2-16,-3 3 42,-3 2 22,-2 2-42,2 3 90,1 2-102,0 3 108,0 2-182,1 0 53,3 1 16,3-1-10,1 0 5,0-1 0,-3-1 0,-1-2 75,0-3-134,-1-2 43,-3-1 21,-1-1 65,1-1-54,5-1-16,5 0 42,7 0 22,4-1-42,4 2-22,2 0-70,3-1 54,3 0 16,5-1 70,5 0-54,4-2-16,1 0-70,1 0 54,-1-1 16,3 0 70,1 1-54,4 1-16,3 2-70,5-1 54,2 3 91,3 1 10,0 2-31,0 0-60,0 0 54,0-1-58,1 0 15,2-1-5,6-2 0,3-3 0,6-1 0,5-1 75,4-2-59,5-1-16,4 1 42,3 1-52,0 2 15,0 2 70,-3 3-59,-2 2-16,-3 1 42,-1 2 22,0 1-42,0 1-22,3-1 42,2 2-52,1-1 15,2 2-5,1 1 0,2 0 0,3-3 0,2 0 0,3-4 0,2-2 0,3-2-112,3-3 107,2-3-1,2-2 1,2-2 5,0-2 75,0-1-246,0-1 112,1-1-191,2-1 122,1 1-342,0-1-52,2-1-2241,2-2-277,2 0 1878,5 2 250,-2-5-9555,1 0-1395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7:05.8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6321.07813"/>
      <inkml:brushProperty name="anchorY" value="-18145.33594"/>
      <inkml:brushProperty name="scaleFactor" value="0.5"/>
    </inkml:brush>
  </inkml:definitions>
  <inkml:trace contextRef="#ctx0" brushRef="#br0">7 7 6656,'0'0'0,"-3"-3"3008,-1 0-14783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7:07.0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5467.42969"/>
      <inkml:brushProperty name="anchorY" value="-17292.46484"/>
      <inkml:brushProperty name="scaleFactor" value="0.5"/>
    </inkml:brush>
  </inkml:definitions>
  <inkml:trace contextRef="#ctx0" brushRef="#br0">1 1 9216,'0'0'0,"0"1"4192,0-1-4107,0 1 1024,0 0-543,0-1 239,0 2-224,0 0 80,0 5-282,0 1-374,0 1 539,0 3 32,0 2-186,0 2 47,0 4-202,1 4 47,2 5-138,4 7 107,6 9-112,7 13 106,8 11-106,8 12 31,6 9-47,5 8 10,4 7-79,3 9 58,3 8-22,4 6 44,2 2-86,4 1 64,2-3-96,4-2-11,1-4 38,0-6-54,-2-4 16,-3-8 70,-1-5-134,0-7 43,-2-4 22,-1-4 63,-1-4-128,-2-2 43,-3-3 96,-3-4 6,-5-5-145,-7-5 86,-4-6-33,-5-5 6,-5-6 0,-3-3 75,-3-4-59,-3-4-16,-1-1 43,-1-1-54,1 0 16,-1 0-5,0-1 0,1 2 75,0 0-134,1 2 43,0 3-53,3 4 10,0 5 70,4 3-22,1 4 86,3 3 16,0 1-38,-1 0-58,-1-3-59,-3-5 48,-2-6 16,-4-7 69,-3-8-128,-4-4 43,-3-6 22,-3-4-12,-3-4-404,0-2 4,-2-2-660,-2-3-134,0-1-1797,0-2-203,-1 0-1110,-5-5-57,-7-4 2836,0-1-1316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7:07.4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8595.26172"/>
      <inkml:brushProperty name="anchorY" value="-22173.89453"/>
      <inkml:brushProperty name="scaleFactor" value="0.5"/>
    </inkml:brush>
  </inkml:definitions>
  <inkml:trace contextRef="#ctx0" brushRef="#br0">6 151 13696,'0'0'0,"-1"12"6335,0 7-6495,0-3 1259,0-2-1094,0-4 11,0-3-10,1-3-12,0-2-106,2 1 107,5 1-75,8 3-53,14 7 127,17 8 33,21 10 69,18 8 27,7 4-187,10 2 96,5 0-38,0-4 6,-5-4-112,-7-9 107,-11-6-75,-11-9 21,-12-5-5,-10-6-74,-10-5 132,-5-5 33,-6-3 69,-4-5 27,-3-5-75,-1-6 64,-1-6-96,-3-9 101,1-7-181,-2-8-21,0-8-1905,0-8-287,0-7 1419,1-17 138,-11 56-7394,1-2-1088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37.21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3914.92969"/>
      <inkml:brushProperty name="anchorY" value="16908.80859"/>
      <inkml:brushProperty name="scaleFactor" value="0.5"/>
    </inkml:brush>
  </inkml:definitions>
  <inkml:trace contextRef="#ctx0" brushRef="#br0">4554 974 9344,'0'0'0,"-7"10"4288,-6 6-4256,-1 2 880,-2-1-550,-3 1 113,-4-1-11,-2 0 160,-13 1 186,-5 0-228,-4-3-550,-2 0-144,-1-5 368,0-2 149,-3-4-181,-2-2 11,-3-2-150,-5-1 32,-6-1-21,-7-1 38,-6 1-12,-6 0 6,-3 0 0,-3 0 75,1 0-59,-4 1 96,-3 1-176,-5-1 53,-5 2-58,-4 2 48,-2 1-17,-3 1 44,-3 2-12,-1 1 6,2 1-74,3 0 58,4 1-96,8 0 101,5-2-181,6-2 53,3-2 17,2-2-12,0-4 6,1-4 0,-2-5 0,0-6 0,-1-7 0,-2-5 0,-3-4 0,0-1 75,6 1-59,6 3 96,9 2-176,10 3 53,10 2 17,6 1-12,7 0 6,5-3 0,1-3 0,3-3 0,1-3 0,3 0 0,2 1 0,3 3 0,4 4-112,5 3 107,4 3-75,3 2 21,6 0 70,4-2-22,6-2-101,8-4 107,9-2-75,11-4 21,12-2 70,11-2-22,11 0 11,9 1 0,9 2-112,9 4 107,9 1-75,11 2 21,9 1 70,7 2 53,8 3-48,6 1-16,6 1-69,1 1 53,-3 1 16,-4 1-6,-3 2 6,-4 1 0,0 2-112,-2 2 107,0 4 0,1 4 74,2 0-53,1 2-16,-2-1 43,-2 2-54,-4 0 16,-4 1-5,-3-1 0,-4 0 0,-2 0 0,-4 0 0,-5 2-112,-5 2 107,-5 4-75,-5 4 21,-7 3 70,-6 4-22,-8 3 86,-10 4 90,-8 7-21,-44-26-64,-1 0 0,11 13-80,-13-13 66,-1 1 0,0 1 0,1 2-66,-2-1 74,-1 0 1,0 0 0,0 1-75,12 42 256,-10 3 69,-11 2-128,-9 0 81,-9-1-140,-6-3 38,-6-4-128,0-4-42,-1-5-70,0-5-27,3-6-1269,1-5-203,0-8-2708,1-7-545,2-8 3029,3-7 406,5-3-7183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39.5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4780.61719"/>
      <inkml:brushProperty name="anchorY" value="16068.61328"/>
      <inkml:brushProperty name="scaleFactor" value="0.5"/>
    </inkml:brush>
  </inkml:definitions>
  <inkml:trace contextRef="#ctx0" brushRef="#br0">4 7274 8448,'0'0'0,"-1"4"3872,0 2-4256,-1-1 805,3-3-714,1-3 42,5-4 70,3-4 47,14-7 33,8-5 186,5-4-159,3 0 58,2 0 21,1 1 64,-1 0-53,0 1-16,-1-1 118,0-2-38,2-2-22,2-3 49,1-4-16,3-5 117,3-4-144,4-5 48,1-5-54,4-5 49,0-2-91,3 0 101,1 1-106,4 0-6,3 2 38,4 0 21,5-1-43,2-1-21,2-2 118,1-4 36,1-4-79,-1-2-43,1-1-176,0-1 43,1-2 122,0-3 107,1-3-133,-2-4 15,-2-6-4,-2-3 68,-1 0-244,-2 0 111,0-1 70,1 0 47,-1-3 70,0-4-10,-1-3-65,-2-1-53,-4 3 48,-4 3-59,-3 4 17,-4 5 68,-4 2-319,-2 3-16,-3 1 399,-2 0 54,-2 3-69,-3 4 10,-4 5-74,-2 7 53,-3 6-96,-5 8 101,-4 5-106,-2 6-6,-3 4 38,-3 3 21,-1 2-117,-1 0 37,-1-1 21,0 0 64,3-4-53,-1-2-16,2-5 43,1-5-54,0-4 17,2-3-6,0-1 0,1 0 0,0 3 0,0 2 0,-1 2 0,1 1 74,1 1-132,0-2 42,2-1 21,0-2 64,0 0-53,2-3-16,-1 0 43,1 0 21,0 2-43,-1 3-21,0 1 43,0 2-54,-1 0 17,2-2-6,0-2-112,1-3 106,0-2 1,-2-1 74,-2-2-53,-2 0-16,-2 0 43,-2 1-54,-1 3 17,-2 1-6,-1 3 0,0 3 74,0 3-132,0 2 42,0 0 21,0 0 64,-2 1-53,1-1-16,-2 0-69,1 0 53,0 0 16,1 0 69,-1 3-53,-1 2 96,0 2-101,-2 3 106,-1 4-106,-1 4 106,-2 3-106,-2 4 106,1 3-106,-2 3-6,1 3-74,-1 0 53,1 2 16,-1 1 69,1 1-53,-1 0 96,0 1-101,2 0-6,0 1-74,4-1 53,1 0 16,5-1-5,4-1 5,6-1 0,7-2 0,8-2 74,5 0-58,5 0-16,2 1 43,1 0-54,-1 2 17,-4-1 68,-3 1-132,-4 0 42,-5 3 21,-6 0 64,-4 0 22,-6 3 37,-5 1-80,-2 0-48,-4 1 123,-2 1 31,-3 0-4,-2 1 84,-2 0-20,-2 0 121,0 0-628,0 1-112,-1-1-3211,0-3-544,-5-5 2560,-1 0-5503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40.15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1599.78125"/>
      <inkml:brushProperty name="anchorY" value="22495.64063"/>
      <inkml:brushProperty name="scaleFactor" value="0.5"/>
    </inkml:brush>
  </inkml:definitions>
  <inkml:trace contextRef="#ctx0" brushRef="#br0">49 0 9472,'0'0'0,"-7"11"4288,-3 4-4182,1-1 1009,1-1-619,2-3 181,2-3-288,1-2 54,2-2-208,1-2-139,0-1-123,0 0-58,2-1-113,-1 1 60,4-2 10,4 1 69,6-1 22,5 1 37,5 1-6,4-1 6,6 1 0,4 1 0,4 1 0,1 1-112,1 1 107,-2 1 74,-5 0 17,-4 0 527,-5 0 155,-6 0 27,-6 3 106,-4 2-128,-6 5 118,-3 6-448,-6 7-22,-3 5-128,-4 7 49,-4 4-289,-2 6 6,-3 6 21,-2 8 16,0 4-43,0 4 54,2-1-17,1-4 44,2-6-198,2-8 96,3-10-448,1-7 10,1-8-2900,3-7-390,1-6 2357,4-7 406,0-4-14612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41.7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2697.89063"/>
      <inkml:brushProperty name="anchorY" value="20627.46289"/>
      <inkml:brushProperty name="scaleFactor" value="0.5"/>
    </inkml:brush>
  </inkml:definitions>
  <inkml:trace contextRef="#ctx0" brushRef="#br0">3101 935 7296,'0'0'0,"-2"7"3424,-2 7-2464,-1-1 816,-1 1-720,-2-1 74,-1-1-410,-3 1-11,-4 3-245,-4 2-362,-2 0 308,-2 0 102,-3 0-330,-4-2-33,-3-3-112,-5-3-26,-6-5-118,-8-4 102,-10-5 0,-9-3-1,-8 0 81,-6-1 16,-2 0 37,-1 0 69,-4-1-128,-7-1 43,-10-3-128,-11-5-5,-8-5 32,-8-6-17,-6-3-106,-1-2 107,3 1 0,6 2 74,9 2-53,10 3-16,13 2 43,8 4-54,11 1-96,7 3 102,9 2 0,7 2-1,7 0-106,7 0 32,7-1 59,6-1-22,6 0-63,3-2 20,6-1-346,4-1-90,3-1 639,5-2 203,5-2-512,5-3-64,5-5 155,8-4 69,8-4 16,6-3 10,8-2 44,3-2-49,4 1 166,6 3 26,5 3-74,8 4-6,11 4-112,11 4-10,11 5 32,14 6 58,12 5-128,15 5 43,8 3 22,5 3-12,3 1 6,-1 1 75,-2-1-134,-3 2 43,-7 1 22,-8 3-12,-9 4 6,-10 3 75,-11 2-59,-10 4-16,-12 2-219,-12 2-90,-11 5 869,-10 5 107,-39-26-489,0 0-1,-1 1 1,4 6-178,19 30 592,-9 6-235,-5 3 59,-7 3-293,-6-2 37,-5 1-101,-4-2 53,-4-2-171,-2-4-26,-1-4-673,0-5-154,0-6-4330,2-8-641,1-8 3675,1-7-4548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42.7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1656.35938"/>
      <inkml:brushProperty name="anchorY" value="21539.83594"/>
      <inkml:brushProperty name="scaleFactor" value="0.5"/>
    </inkml:brush>
  </inkml:definitions>
  <inkml:trace contextRef="#ctx0" brushRef="#br0">6 0 9216,'0'0'0,"-1"6"4288,-1 4-3920,1-1 1008,0 0-193,1-1 188,-1-1-1046,2 0-42,4 1-299,4 2 59,7 0-49,9 1 6,10 0-112,11 0 107,11 3 0,11 3 74,14 3-53,14 5 96,14 4-176,14 6-21,12 5 74,14 5-32,11 6-138,9 3 80,9 4-33,8 1 81,4-1 426,2-1 107,3-4-298,0-3-33,2-2-37,2-1 64,2 1 48,2 1 27,-3 0-75,-8-2-11,-5-2-112,-9-4 65,-5-2-28,-7-4 44,-6-3-86,-2-1 64,-1-1-22,1-3 118,0 0 6,1 0 42,1-1-80,4 0-11,9 0-112,9 0 65,10 0-28,7 1 44,5-1-86,2 1 64,4 0-22,1-1 44,1 0-12,2 0 6,4-2 0,3 3 75,5-1-59,5 4 21,4-1-117,8 3-42,6-2 42,3 1 16,5-3 32,6-2 106,1-3-138,6-2 48,5-2 22,7 0-12,4-2-68,2 1 58,3-2-96,0-2-11,2-2 38,-1-2 21,-3-5-43,-2-4-21,-2-6 43,-3-4 21,-2-5-43,-1-3-21,-3-6 43,0-1 21,-3-5-43,-3-1-21,-2-5 43,-5-2-54,-10-2 16,-11 2 70,-12 0-59,-17 4-16,-15 1 43,-17 5-54,-14 4 16,-12 5-5,-13 4 75,-11 3 16,-13 0-38,-16 3-58,-15 0-59,-18 2 48,-16 1-59,-14 1 16,-11 2-1013,-11 0-197,-7 2-2656,-12-1-395,-16 0 2656,-18-2 411,-1 0-12053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01:43.35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1083.53125"/>
      <inkml:brushProperty name="anchorY" value="19063.78906"/>
      <inkml:brushProperty name="scaleFactor" value="0.5"/>
    </inkml:brush>
  </inkml:definitions>
  <inkml:trace contextRef="#ctx0" brushRef="#br0">24 0 13440,'0'0'0,"0"15"6111,-1 8-6121,-1-1 1300,-2-3-820,0-2 180,0-4-298,0-2 96,2-1-144,0-2-192,2-1-213,-1-2 42,1-1-74,0-1 85,2-1-64,0 0-16,2-2 5,2 1 107,3-1-32,8 1 128,6 1 80,10 3 59,9 3-43,9 4 59,7 2-166,5 1 48,1 1 17,-2 0-12,-3-1 6,-4 0 75,-5-1 16,-6-1 111,-6 1 12,-6 0 42,-3 0-6,-5 2 81,-3 2 53,-3 3-48,-3 4-91,-2 3-48,-2 4-69,-2 6 86,-3 6-145,-3 5 80,-3 6-138,-2 4 112,-4 3-38,-2 0 48,0-1-159,0-3-65,0-2 11,0-5-53,1-5-177,1-5 12,0-7-1324,0-6-116,1-7-3035,2-19 4075,1 0 0,1-1-1,0 1 1,-1 0 0,1-1 0,-1 1 0,1-1 0,-1 0 0,-1 1 570,-27 16-1909,1-4-14858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4:06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2472 2819 9984,'0'7'578,"-1"0"1,0 0-1,0 0 1,-1 0-1,0-1 1,0 1 0,-3 6-579,2-9 314,0 0 1,0 0-1,0 0 1,0-1-1,-1 1 1,1-1-1,-1 0 0,0 0 1,0 0-1,0 0 1,0-1-1,-3 2-314,-188 114 6246,171-103-6102,-1-2 0,-1 0 1,0-2-1,0 0 0,-1-2 1,0-1-1,-1-1 0,0-2 1,0 0-1,0-2 0,-1-2 1,1 0-1,0-2 1,-1 0-1,-12-4-144,-35-8 165,0-4 1,-55-20-166,87 24 11,-175-58 34,162 49-36,1-2 0,-38-24-9,-14-18 17,4-5 1,-4-11-18,-5-1 24,63 46-14,2-3 0,2-1 0,2-2-1,1-2 1,3-2 0,2-1 0,-17-30-10,31 36-9,1-2 1,2 0-1,2-1 0,2-2 0,-5-26 9,-8-49-36,-7-72 36,28 137-13,2-1 1,2 0-1,3 0 0,3 0 0,5-30 13,2 23-38,2 1 0,4 1 0,6-16 38,-9 46-18,0 1 1,2 1 0,1 0 0,2 0 0,1 2 0,1 0 0,7-6 17,35-37 0,4 2 0,2 4 0,4 2 0,70-49 0,-101 85-2,0 1 1,2 3 0,1 1-1,24-9 2,31-7-1,1 3-1,100-21 2,-123 41 9,1 2 0,1 5 0,-1 2-1,27 3-8,-50 4 14,0 3-1,-1 1 1,2 3-14,-34-3 39,0 0 1,0 2-1,-1 0 0,0 1 1,0 1-1,-1 0 0,0 2 1,-1 0-1,6 5-39,0 3 98,-1 0 1,-1 2 0,0 0-1,16 23-98,67 98 441,-65-85-252,-16-24-124,42 57 127,-4 3-1,41 84-191,7 63 168,-83-171-4,-2 2 0,8 43-164,-23-65 105,-1 0 1,-3 0-1,-2 1 1,-2-1 0,-2 1-1,-2-1 1,-2 0-1,-10 40-105,-4-8-74,-4-2 1,-2 0-1,-4-2 0,-35 64 74,-9 13-136,3-3 740,-7-3 0,-13 7-604,37-78 367,-18 15-367,13-17 60,36-44-237,-34 43 342,48-65-1052,0 0 0,0 0 1,-9 6 886,17-14-122,0 0 1,-1 1-1,1-1 1,0 0 0,0 1-1,-1-1 1,1 0-1,0 0 1,-1 0-1,1 1 1,0-1-1,-1 0 1,1 0 0,0 0-1,-1 0 1,1 1-1,0-1 1,-1 0-1,1 0 1,0 0-1,-1 0 1,1 0-1,-1 0 1,1 0 0,0 0-1,-1 0 1,1 0-1,0 0 1,-1-1-1,1 1 1,0 0-1,-1 0 1,1 0 0,-1 0 121,-1-14-2942,1 3 1592,-9-44-1344,-1-23 1319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6:1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3099 2352 8960,'4'13'879,"-3"-11"-726,0 0-1,-1 1 1,1-1-1,0 1 1,-1-1-1,1 1 1,-1-1-1,0 1 1,0 0-1,0-1 1,0 1-1,0-1 1,-1 1-1,1-1 1,-1 1-1,1-1 1,-1 1-1,0-1 1,0 1-1,0-1 1,-1 0-1,0 2-152,-11 11 718,0-1 0,-1-1 1,-1-1-1,0 0 0,0 0 0,-6 1-718,-36 21 963,-12 2-963,56-29 109,-65 30 389,-1-3 0,-2-4 0,-2-3 0,0-3 0,-31 1-498,12-7 209,0-5 1,0-4 0,-1-4-1,-35-7-209,-69-8 145,0-9-1,0-9-144,106 10-23,1-5-1,1-4 0,1-4 1,2-4-1,-4-8 24,60 25-20,1-3-1,1-1 1,0-2 0,2-2 0,2-1-1,0-2 1,1-1 0,2-1 0,2-2-1,-11-16 21,18 19-39,1 0 0,2-1 0,1-1-1,1-1 1,2 0 0,2-1-1,0-1 1,3 0 0,1-1 0,1 1-1,2-2 40,1-14-61,1 1-1,3 0 0,2-1 1,2 1-1,7-30 62,2 13-66,3 0 0,3 0 0,24-56 66,4 3-105,5 2 0,56-91 105,-79 161-44,3 1 0,1 2 0,2 2 0,2 0 0,2 3 0,2 1 0,40-30 44,-3 14-36,2 4 0,2 3 0,2 4 0,46-16 36,-66 34-22,2 3-1,1 2 1,0 3-1,2 4 1,21-1 22,-31 8 26,1 3-1,0 2 1,-1 3 0,1 2 0,-1 3 0,24 7-26,52 14 181,29 15-181,-108-25 143,0 2-1,-1 3 1,-2 2 0,13 9-143,-32-12 117,-1 1-1,-1 1 1,-1 2-1,-1 0 0,-1 3 1,-1 0-1,13 20-116,-1 3 147,-2 3 0,-3 1 0,-2 1 0,3 13-147,-7-5 114,-3 1 0,-3 2 0,-2 0 0,-4 0 0,-2 2 0,-4 0 0,0 36-114,-5 1 389,-4 1 1,-5 0 0,-5-1 0,-14 56-390,6-78 349,-3 0 1,-4-1-1,-4-1 0,-4-2 1,-2-1-1,-41 66-349,64-127-24,-5 12-1067,-1 0 0,-1-2 1,-2-1-1,0 0 1,-12 9 1090,28-31-210,-1-1 0,0 1 0,0-2 0,-1 1 0,1 0 0,-1-1 0,0 0 0,-4 1 210,-2 0-274,-1-1 0,1 0 0,-12 1 274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6:1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1129 0 11904,'-1'3'680,"-9"12"2513,9-14-3034,1-1-1,-1 1 1,1-1-1,-1 0 1,1 1-1,-1-1 1,1 0-1,-1 1 1,1-1-1,-1 0 1,1 0-1,-1 1 1,1-1-1,-1 0 1,0 0-1,1 0 1,-1 0-1,1 0 1,-1 0-1,0 0 1,1 0 0,-1 0-1,0 0 1,1 0-1,-1 0 1,1 0-1,-1-1 1,1 1-1,-1 0 1,0 0-159,-1 0 416,0 0 0,-1 0 0,1 1 0,-1 0 0,1-1 0,0 1 0,0 0 0,-1 0-1,1 0 1,-1 1-416,-15 5 449,-18 7-84,1 1 1,0 2-1,1 1 1,-9 9-366,-25 18 202,-35 32-202,-313 287 295,270-231-78,110-100-313,1 0 0,-24 33 96,58-65-82,0 0 1,0 0-1,0 1 0,1-1 1,-1 0-1,0 0 1,1 0-1,-1 1 1,1-1-1,-1 0 1,1 0-1,-1 1 1,1-1-1,0 0 1,0 1-1,0-1 1,-1 1-1,1 0 82,1-1-56,-1 0 0,0-1 0,1 1 0,-1 0 0,1-1 0,-1 1 0,1 0 0,-1-1 0,1 1 0,-1 0 0,1-1 0,0 1 0,-1-1-1,1 1 1,0-1 0,-1 0 0,1 1 0,0-1 0,0 0 0,-1 1 0,1-1 0,1 0 56,6 2-281,0-1-1,0 0 1,0 0 0,0-1 0,7 0 281,-5 0-64,434 20-899,-200-6 865,-55 4 72,-97-8-386,60-2 412,-146-8-27,3 1-45,1-1 0,-1 0 0,0-1 0,1 0 0,-1-1 1,0 0-1,0 0 0,2-2 72,-11 4-1,1 0 0,0 0 0,-1-1 0,1 1 0,-1 0 0,1-1-1,-1 1 1,1-1 0,-1 1 0,1-1 0,-1 1 0,1-1 0,-1 1 0,1-1 0,-1 1 0,0-1 0,1 0 0,-1 1 0,0-1 0,0 1 0,1-1 0,-1 0 0,0 1 0,0-1 0,0 0 0,0 1 0,0-1 0,0 0 0,0 0 0,0 1 0,0-1 0,0 0 0,0 1 0,-1-1 0,1 0 0,0 1 0,0-1 0,-1 1 0,1-1 0,0 0 0,-1 1-1,1-1 1,0 1 1,-23-29 160,20 25-131,-22-19 197,0 0 1,-1 2 0,-13-8-227,15 12 88,-515-411 834,464 370-626,-1 3 0,-24-9-296,69 43 226,20 14-109,0-1 0,0 1 0,-1 1 0,0 0 0,-3 0-117,14 5 10,0 1-1,1-1 1,-1 1-1,0 0 1,0-1 0,0 1-1,1 0 1,-1 0 0,0 0-1,0-1 1,0 1 0,1 0-1,-1 0 1,0 0 0,0 0-1,0 0 1,1 1-1,-1-1 1,0 0 0,0 0-1,0 0 1,1 1 0,-1-1-1,0 0 1,0 1 0,1-1-1,-1 1 1,0-1 0,1 1-1,-1-1 1,1 1-1,-1-1 1,0 1 0,1 0-1,-1-1 1,1 1 0,0 0-1,-1-1 1,1 1 0,0 0-1,-1 0 1,1 0 0,0-1-1,0 1 1,-1 0-1,1 0 1,0 0 0,0-1-1,0 1 1,0 1-10,0 5-11,1 1 1,0-1-1,0 1 0,0-1 1,2 4 10,-2-8-13,68 267-543,37 158 424,-104-417 132,25 121 235,32 87-235,-56-210-43,0 0 0,1 0 0,0 0 0,0-1 0,1 1 0,0-1-1,1 0 1,0 0 0,0-1 0,3 2 43,-7-6-42,1-1-1,0 0 0,0 0 1,0 0-1,0 0 0,0 0 0,0-1 1,1 1-1,-1-1 0,0 0 0,1 0 1,-1 0-1,1-1 0,-1 1 0,1-1 1,0 0-1,-1 0 0,1 0 1,-1 0-1,1-1 0,-1 1 0,1-1 1,-1 0-1,1 0 0,-1 0 0,0-1 1,1 1-1,1-2 43,3-1-49,0-1-1,0-1 1,0 0-1,-1 0 1,0 0-1,0-1 1,0 0-1,-1 0 1,0-1-1,4-6 50,8-16-106,-1 0 1,4-12 105,-19 37-9,49-106 2,-5-3 0,-6-1 0,0-15 7,80-254 91,-113 364-1378,1 0 0,1 1-1,1-2 1288,2 4-1344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9:2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1908 9088,'-3'3'972,"0"1"1,0-1-1,0 0 1,0 0 0,-1 0-1,1 0 1,-2 0-973,1 0 209,0 0 0,0 0 0,0 1 0,1-1 0,-1 1 0,1 0 0,-2 2-209,-13 25 219,1 1 0,1 0-1,-2 9-218,-14 51-416,15-39 688,-3-1 0,-19 34-272,23-55 81,-31 58 177,3 2 1,-30 93-259,19 5 74,-17 116-74,-9 58 577,45-205-359,-34 158 529,-3 116-747,51-217 378,5 169-378,17-347 1,-1-6 1,2-1-1,2 17-1,-1-38-2,-1 1 0,2 0 0,-1-1-1,1 1 1,1-1 0,0 0 0,0 0 0,0 0-1,6 6 3,-2-4-30,1-1 0,1 0-1,-1 0 1,1-1 0,1 0-1,0-1 1,0 0 0,1-1-1,0 0 1,0-1 0,8 3 30,22 7-60,1-1 0,38 7 60,96 15-80,0-7 0,152 4 80,-230-24 95,3-1 50,34-3-145,-136-6 0,384-9 32,-110-17 67,55-4-97,-123 15-28,195-41 26,-203 26 91,48-11-22,167-45 47,41-9-51,-344 68-17,-16 4 160,46-3-208,-17 9 64,0 5 0,22 6-64,475-10 155,-552 11-134,39-1 0,190-7 134,-184 7-72,-20 0-6,276-25 387,-32 2-91,-157 17-373,80-2 0,33-2 102,25 2-49,-144 4 11,290-15-16,-214 4-28,83-3 8,610 4 399,-571 10-204,0-1 87,197 2-337,-20 2 310,-334 7-182,0 8 1,205 37-102,-133-12 71,58-11-71,-182-13 78,924 8 257,-736-18-243,10-10-18,-2 1 108,99 6-188,-97-12 38,100-4 57,-80 5 20,341-40-83,-336 32 111,-38 5-146,-151 7 71,11 0 4,-100 2-51,17-2 61,43-12-76,170-24 30,-170 27-23,-120 14-6,313-38 4,-165 28 92,-59 7-42,-1-6 1,55-17-56,-180 30-25,-1 0 0,0-2 1,0 1-1,0-1 1,0-1-1,-1 0 1,1 0-1,1-2 25,-6 3 6,-1 0 0,1 0 0,0 0 0,-1 0 0,0-1 0,0 0 0,-1 0 0,1 0 0,-1 0 0,0-1 0,0 1 0,-1-1 0,0 0 0,0 0 0,0-1-6,3-16 68,-1-1 1,-1 1 0,0-12-69,2-22 93,12-144-12,-9-1 0,-9-19-81,-35-406 211,4-193-224,7 78 26,4 540 286,-21-75-299,31 224 30,-2 1 0,-3 0 1,-1 0-1,-3 2 0,-2 0 1,-23-36-31,20 44 52,-1 2 1,-2 1-1,-2 1 1,-1 1-1,-2 1 0,-1 3 1,-31-23-53,21 24 12,-1 2 0,-2 2 1,-1 2-1,-1 2 0,-1 2 0,-1 3 1,0 2-1,-2 2 0,0 2 0,-7 2-12,-48-7 36,-2 4-1,0 6 0,0 4 0,0 5 0,-19 7-35,-116 13 63,-669 37 88,54-58 243,159 5 177,184-3-405,287-3-231,-343-27 59,323 11 7,-151 3 4,-232 28-5,-282 27-5,136-5-25,98-3-25,166-26-42,-40 2 23,-257 31 175,666-30-76,-556 51-268,184-9 323,148-17-43,-206 39-122,-85 42 85,264-31-128,-31 27 128,2-4-152,102-29 192,134-29-4,-9 1-136,-58 30 100,-333 152-123,328-113 125,143-62 5,-3-6 0,-89 25-7,-145 13 209,120-33-178,46-16-58,-43-2 27,129-23-90,-282 37 248,-40 7-199,-219 14 765,522-63-669,-20 0 84,-155 18-982,289-28 594,-21 5-1184,29-6 1250,-1 1 0,1-1 0,0 1 0,-1-1 0,1 1 0,-1 0 0,1 0 0,0 0 0,0 0 0,0 0 0,-1 0 0,1 0 0,0 0 0,0 0 0,0 1 0,1-1 0,-1 0 0,0 2 183,-1 1-413,1 0 1,0 1-1,0-1 0,1 0 0,0 1 1,-1-1-1,1 1 0,1-1 1,-1 1-1,1-1 0,0 3 413,15 54-1896,-10-42 1436,21 73-894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18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18 700 7040,'-17'14'9903,"17"-13"-9684,0-1-139,0 0-37,0 0 42,0 0 144,0 0 91,0 0-234,0 0-118,0 0-64,0 0 48,0 0 448,0 0 272,0 0-123,0 0-101,0 0-171,0 0-117,0 0-74,176 0 1764,-156-1-1850,0-2 0,0 0 0,0-2 0,0 0 0,4-3 0,17-3 0,4-4 1,-1-2 0,0-1 0,-1-3 0,19-13-1,-33 18 7,-8 5 8,-1-2-1,0-1 1,-1 0 0,0-2 0,8-9-15,3-7-13,-1-1 0,14-21 13,-6 5 35,3 2-1,12-10-34,-42 46 3,0-1 0,-1 0 0,1-2-3,-5 5 22,1 1 1,0 0-1,1 0 1,-1 1-1,1 0 0,1 0 1,5-4-23,-12 10 112,6 0-32,46-17-8,-7 1-32,2 3 0,0 1 0,10 1-40,-48 10 118,0 2 0,0-1 0,0 1 0,6 1-118,-13-1 46,0 1 0,-1-1 1,1 0-1,0 1 1,-1-1-1,1 1 0,-1 0 1,1 0-1,-1 0 0,1 0 1,-1 0-1,0 1 0,0-1 1,1 1-1,-1-1 1,0 1-1,0 0 0,1 1-46,-2 1 1378,-1 4-5886,0-5-1102,0-8 2361,0 0 2087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19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9856,'2'8'1452,"-2"-6"-969,1 0 0,-1 1 0,1-1-1,0 0 1,0 0 0,0 0-1,0 1 1,0-1 0,0 0-483,2 0 381,0 1 0,1-1 1,-1 0-1,0 0 0,1 0 0,-1-1 0,1 1 1,0-1-1,0 0 0,-1 0 0,1 0 1,0-1-1,0 1 0,1-1-381,63 0-879,-36-1 1247,39-2-432,-1-2 0,50-12 64,-55 2-5,-42 10 235,-1 0 1,1 1 0,0 1 0,8 1-231,-30 2 101,-1 0-1,1 0 1,0 0 0,0 0 0,-1 0 0,1 0 0,0 0 0,0 1 0,-1-1-1,1 0 1,0 0 0,-1 1 0,1-1 0,0 1 0,-1-1 0,1 0 0,-1 1-1,1-1 1,-1 1 0,1-1 0,-1 1 0,1 0 0,-1-1 0,1 1 0,-1-1-1,1 1 1,-1 0-101,1 1 112,-1 0-1,1 0 0,-1 0 0,0 0 0,1 0 0,-1 0 1,0 0-1,0 0 0,0 0 0,-1 2-111,0 6 136,-1 0 0,-1 0 0,-3 10-136,6-19 45,-17 48 109,-12 22-154,22-56-281,-8 18-782,3-16-4446,11-17 4948,-1 2-1568,-1-4-2247,-1-6 2984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33.4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8294.48438"/>
      <inkml:brushProperty name="anchorY" value="-56690.35938"/>
      <inkml:brushProperty name="scaleFactor" value="0.5"/>
    </inkml:brush>
  </inkml:definitions>
  <inkml:trace contextRef="#ctx0" brushRef="#br0">775 5618 2944,'0'0'0,"0"1"1376,0 1-560,0 0 421,0 0-640,0-1 102,0 0-571,0 0-123,0-1-74,0 0 21,0 0-21,0 0 5,0 0 149,0 0-5,0 0 48,0 0 69,0 0-53,0 0 96,0 0-176,0 0 54,0 0 15,0 0 64,0 0 97,0 0 164,0 0-186,0 0 144,0 0-229,0 0 101,0 0-224,0 0 59,0 0-139,0 0-6,1 0 33,0 0-16,0 0 5,1 0 74,0 0-58,0 0-16,0 0 43,0 0-54,0 0 17,0 0-6,0 0-112,-1 0 106,2 0 1,-1 0 74,-1 0-53,0 0 96,0 0-101,-1 0-6,1 0-74,-1 0 53,0 0 16,-1 0-5,1 0 5,0 0 0,0 0 0,0 0 0,0 0 74,0 0 17,0 0-38,0 0-58,0 0 53,0 0-59,0 0 17,0 0-6,0 0 0,0 0 74,0 0-58,0 0 96,0 0 48,0 0-85,0 0 32,0 0-49,0 0 49,0 0-16,0 0 42,0 0-10,0 0 79,0 0-132,0 0-33,0 0 6,0 0 26,0 0 27,0 0 32,0 0-80,0 0 64,0 0-96,0 0 101,0 0-106,0 0 32,0 0 26,0 0-48,0 0 91,0 0 48,0 0-85,0 0 32,0 0 101,0 0 5,0 0-106,0 0-75,0 0 16,0 0 21,0 0-48,0 0 17,0 0 31,0 0-48,0 0 91,0 0-26,0 0-28,0 0 49,0 0-91,0 0 27,0 0-161,0 0 118,0 0-117,0 0 106,0 0 81,0 0 15,0 0-32,0 0-21,0 0-144,0 0 112,0 0 70,0 0-60,0 0 102,0 0-101,0 0 32,0 0-161,0 0 118,0 0 70,0 0-60,0 0 28,0 0-156,0 0 118,0 0 70,0 0-60,0 0 28,0 0 31,0 0-48,0 0 17,0 0-156,0 0 118,0 0-117,0 0 106,0 0 81,0 0-60,0 0 28,0 0-156,0 0 118,0 0 70,0 0-134,0 0 48,0 0-54,0 0 12,0 0 143,0 0-5,0 0-27,0 0-21,0 1-144,0 0 112,0 0-5,0 0 0,0 0 5,0-1 74,0 1-58,0-1-16,0 0 43,0 0-54,0 0-95,0 0 100,0 0 1,0 0 0,0 0 5,0 0 0,0 0-112,0 0 106,0 0 1,0 0 74,0 0-53,0 0-16,0 0 43,0 0-54,0 0-95,0 0 26,0 0 58,0 0-20,0 0-65,0 0 96,0 0-69,0 0-53,0 0 128,0 0-43,0 0-59,0 0 22,0-2 63,0-1-20,-1-2 47,-1-3-10,-2-3-107,0-4 106,-3-3 1,0-4 0,-4-4 5,-1-4 0,-1-8-112,-1-7 106,-2-9 1,-2-8 0,-4-9-107,-6-10 106,-6-14 1,-6-12 0,-7-11 5,-4-6 0,-2-2 0,1 0 74,1 2-132,4 4 42,6 2 21,5 5 64,5 6-127,4 6 42,4 7 21,2 7 64,4 4-53,2 5-16,2 5 43,2 4-54,2 5 17,2 3-6,0 3 0,3 0 0,0 1-112,3-1 106,0 0 1,2 1 0,1-1 5,2-1 0,2-1 0,1-2 74,4-4-58,2-1-16,2-3-69,4-2 53,1-1-59,2 1 17,3 1 68,2 2 54,0 0-48,3 1-16,1-3 43,1 1-54,2-1 17,-2-1-6,0 3 0,-2 3 74,-2 4-58,-2 6-16,-3 6 43,-2 4-54,-2 6 17,-1 5-6,-1 5 0,0 2 74,1 2-58,0 1-16,1-1-69,0 0 53,1-1 16,0-2-5,1 0 5,1-1 74,1 0-58,-1-1-16,3 1 43,0 1 21,2-1-43,3 1 91,1-2-101,2-1-6,3-1 38,3-1-54,2 0 17,1 1 68,1 0-58,0 3 96,3 1-101,3 2 106,4 3-106,4 1-6,5 2 38,2-1-54,3 0 17,2-1-6,1 0 0,-1-1 0,-1 2 74,-2 0 17,-1 1 37,0 2 69,0 2-127,1 1 42,0 3 21,2 1-10,-2 1 5,-1 1 0,-2 0 0,-5 1 0,-5 1-75,-5 2-53,-4 0 48,-5 1 16,-2 2 32,-3 2 106,-1 1 348,-2 3 95,-2 2-336,0 3 49,0 1-177,0 2 70,0 0-257,2 2 33,0-1-22,2-1 70,0 1-59,2-1-16,2-1 117,1 1-37,3-1-21,2 0 48,2 0-91,0 0-11,1 1 38,-1 1-54,0 1 16,-1 1-5,-2 1 0,-1-1 0,0-1-112,-2-1 107,-1 0 0,2-3 74,1 0-53,2-1 96,2 0-27,1-1 49,0 1-86,-1 0-48,-2 1 48,-3 1-59,-3-2 16,-5 0 70,-4-1-59,-5 0 96,-5-2-176,-3 1 53,-3-1 91,-3 0 80,-2 0-90,-1-1-38,0 1 10,-1 0 28,0 0-49,0-1-21,1-1-69,-2-1 53,-1-1-246,-1-1-42,0 0-112,-2 1-58,0 0-369,0 0-53,0 0-2288,-5-2-453,-10-5 2298,-15-4 267,0 0-8153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34.27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2752.10938"/>
      <inkml:brushProperty name="anchorY" value="-52340.91797"/>
      <inkml:brushProperty name="scaleFactor" value="0.5"/>
    </inkml:brush>
  </inkml:definitions>
  <inkml:trace contextRef="#ctx0" brushRef="#br0">6 472 8320,'0'0'0,"-1"2"3872,0 0-3696,0 1 869,0-1-362,0-1 127,1 0-447,0 0 32,-1-1-251,1 0-102,0 0-138,1-2 22,0 1-60,2-1 124,4-1-113,5-1 75,5 1 53,8 0 59,5 1-48,6 1-16,4 0 43,4 2 21,0 1-43,0 1 91,-2 1-101,-4 1 106,-4 0-106,-4-1 106,-7-1-106,-4 0 106,-5-2 43,-3 0 64,-3-1 176,-2 1 69,-1 1-229,0 1-32,0-1-224,-1 1 48,-1-2-32,-1 1 0,-1-2 0,-1 1 0,0-1 411,0 0 144,0 0-353,0-1 60,0 1-289,0-1 27,-2-2 11,0-3-17,-2-5 6,0-3 0,-2-6 0,-2-5 75,-2-3-59,0-2-16,-1-1 43,-1 0 21,2 2-43,0 1 91,2 2-101,2 2-6,2 2-74,1 3-22,2 2 75,1 1 48,0 1-11,0 2 86,1 1-96,-1 2-6,0 0 38,0 2-54,0 2-96,1 0 102,-1 1 0,1 0 74,0 0-53,0 0-16,0 0 43,0 0-54,-1 0 16,1 2-5,1 0 0,-1 1 0,0 1-186,0 0 90,-1 1-784,1 0-43,1 1-3541,-1-1-528,-3-1 3062,1 0-4693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35.85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4048.9375"/>
      <inkml:brushProperty name="anchorY" value="-52716.51563"/>
      <inkml:brushProperty name="scaleFactor" value="0.5"/>
    </inkml:brush>
  </inkml:definitions>
  <inkml:trace contextRef="#ctx0" brushRef="#br0">3110 772 7552,'0'0'0,"0"5"3424,-1 5-2726,-1-1 892,-3 0-460,-2 0 28,-2 0-81,-4-1-16,-5 2-709,-1 0-624,-2 1 768,0-1 0,-1 1-293,-2-1-59,-3-1-64,-3 0-80,-6-2 85,-5-1 6,-7-2-38,-7-1-58,-6-1 202,-5 0-26,-4 1 15,0 2-31,-1 2-27,0 2 5,0 0-5,-1 1 75,-1 0-208,-2 0 26,-3-2 59,-3-2 11,-1-1-38,-2-4-58,3 0-59,-4-3 48,0-1 16,-6-1-6,-6 1 6,-4-1 75,-3 0-59,-1 1-16,-1-1 43,4-1-54,3-2-96,6-2 27,6-2-53,9-2 122,6-3-111,9-2 74,8-1-22,7-1-68,8-2 20,7-1-10,7-1 0,8-4 0,6-3-74,7-5-17,9-6 150,8-7-11,10-5-102,7-5 76,9-2-364,11-2 28,6 2 346,7 3 69,6 6 187,2 7 48,5 7-107,2 6-69,2 6-96,4 4 54,3 5 10,2 3-6,2 4 6,2 5 0,1 3-186,3 5 90,1 2-38,1 4 81,0 1 16,-2 2 37,0 2-118,-2 4 113,3 3 0,-2 2-1,-3 0 6,-4-3 75,-7-3-134,-7-3 43,-6-3 358,-7-3 4,-6-1-164,-5-1-81,-4 0-58,-5-1-38,-3 1 0,-3 1-5,0 1 0,0 1 0,-1 1 0,1-2 0,0 2-112,0-1 107,1 0-336,-1 1 21,-1 0 202,-2 0 1,-1 1 10,0 1 86,-1 1 426,0 2 145,-2 2-348,-2 0 60,-2 1-214,-2-2 80,-5 0 224,-3-1 117,-4-1 59,-3 1-32,-2-1-203,-2 1-15,-1 0-86,-2 1 48,-2 1-171,-3 1 48,-1 1 17,-2 2 63,-1 0 96,-2 1 54,-2 1-192,0 0-86,-1-1-21,1-1-48,0-3-107,2-1 27,1-2-1360,2-2-213,1-2-4315,-2-5-800,-2-7 4235,0-2-2474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38.3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5005.59375"/>
      <inkml:brushProperty name="anchorY" value="-53650.60938"/>
      <inkml:brushProperty name="scaleFactor" value="0.5"/>
    </inkml:brush>
  </inkml:definitions>
  <inkml:trace contextRef="#ctx0" brushRef="#br0">1 931 2816,'0'0'0,"1"0"1376,0 0-896,0 0 442,0 0 81,0 0 64,-1 0-107,0 0 85,1 0-549,-1 0-32,0 0-357,-1 0-118,1 0-32,0 0-15,0 0 68,0 0-20,0 0 10,0 0 0,0 0 0,0 0 0,0 0 0,0-1-112,0-1 106,1-1-74,3-1 22,1-1 68,4-2-20,4-2 10,5-2 0,5-2 0,5-3-112,6-2 106,7-4 1,6-3 0,9-5 5,7-3 0,5-2 0,5-1 0,3 0 0,2 1 0,3 2 0,4 1 74,4 0-58,4-1-16,2 0 43,2-1 21,1 0-43,0 1 91,-1 2 48,-2 1 64,-1 2-48,-3 2-16,-3 0-106,-2 1-49,-4 2 118,-5 2-43,-4 0 202,-4 3 60,-4 2-6,-3 2 53,-4 2-160,-3 2 49,-2 2-60,-1 1 49,-2 2-16,-2 2 79,-2 2 129,-2 0 5,-3 2-64,-4 0 101,-2 1-106,-5 1 31,-2 1-122,-3 2-5,-2 1 106,0 1 150,-1 2-299,1 2 64,0 2-139,0 2-10,1 2-43,-1 3 5,1 1-79,2 1 58,0 2-96,2 0 101,0-1-181,0 0 53,1-2-58,-1 0 10,1-1 70,-1-1 53,1 1 27,0-1 37,-2-1-80,-1-1-48,-1-1 48,-2-1 16,-2-1 32,-3-2 32,-2-1-6,-2 1 6,-3-3-186,-1-1 15,-3-1 22,0-2 58,-2-2-16,-1-1-26,0-1-363,-1-1-48,0 0-832,-2 0-123,0 0-543,0-1-123,-4 1 101,-4-3 10,-8-2 1190,-9-3 230,1 0-9173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38.8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69482.375"/>
      <inkml:brushProperty name="anchorY" value="-54107.63672"/>
      <inkml:brushProperty name="scaleFactor" value="0.5"/>
    </inkml:brush>
  </inkml:definitions>
  <inkml:trace contextRef="#ctx0" brushRef="#br0">1 254 8576,'0'0'0,"1"4"3968,-1 2-3846,0-1 913,0 0-384,-1-1 165,1-2-459,0-1-37,0 0-304,0-1-16,1 0-59,3 0-74,6 0 128,5 2-43,6 1 53,6 0-10,6 2 5,7 1 0,3 1 0,3-2 0,-1-1 0,-1-2 0,-4-3-112,-4-1 106,-6-3 1,-5-2 0,-3-2-107,-4-1 106,-1-2 1,0-1 0,-2-3 5,1-1 0,0-1 0,2-2 0,0 0 0,0 0 74,0-1-394,1 1 43,1-1-928,1 1-54,3 1-2357,5 1-389,7 1 2496,-4 5-1877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4:07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766 45 14208,'-23'9'6531,"19"-8"-5894,0 1-1,0-1 1,0 0 0,1 1 0,-1 0-1,-2 2-636,-15 13 787,0 1-1,1 1 0,1 1 0,-14 20-786,-31 32 386,-238 251 1203,214-230-1619,31-34-196,-18 26 226,74-84-16,0 0 1,-1 0-1,1 1 0,0-1 0,0 1 1,0-1-1,0 1 0,0-1 0,1 1 1,-1 0-1,0-1 0,1 1 0,-1 0 1,1 1 15,7 0-270,12-5 29,276-46-396,98-19 608,-355 58 16,-10 2 194,0 1-1,1 2 1,-1 0-1,5 2-180,-99-29 533,-29-15-603,1-4-1,2-4 0,3-4 1,-37-35 70,112 83-11,-81-60 177,79 59-66,-1 1 0,0 1 0,-1 1-1,-15-6-99,33 14 1,-1 0-1,1 0 1,0 0-1,0 0 1,0 0-1,-1 0 1,1 0-1,0 0 1,0 0-1,-1 0 1,1 0-1,0 0 1,0 0-1,-1 0 1,1 0-1,0 1 1,0-1-1,0 0 1,-1 0-1,1 0 1,0 0-1,0 0 1,0 0-1,-1 1 1,1-1-1,0 0 1,0 0-1,0 0 1,0 1-1,0-1 1,-1 0-1,1 0 1,0 0-1,0 1 1,0-1-1,0 0 0,0 0 1,0 1-1,0-1 1,0 0-1,0 0 1,0 1-1,0-1 1,0 0-1,0 0 1,0 1-1,0-1 1,0 0-1,0 0 1,0 0-1,0 1 1,0-1-1,0 0 1,1 0-1,-1 1 1,0-1-1,0 0 1,0 0-1,0 0 0,7 19-2,-7-19 2,38 81-179,4-2 0,11 12 179,-1-2-21,188 305 299,-228-379-166,-14-29-593,-3-9 546,1-16-853,1 1 1,2-1-1,3-26 788,0 18-1130,13-280-8870,-5 125 6747,11 23 1763,-17 149 1284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40.2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1163.59375"/>
      <inkml:brushProperty name="anchorY" value="-54700.98438"/>
      <inkml:brushProperty name="scaleFactor" value="0.5"/>
    </inkml:brush>
  </inkml:definitions>
  <inkml:trace contextRef="#ctx0" brushRef="#br0">3421 1013 6016,'0'0'0,"-2"4"2784,-3 2-2427,-1 1 768,-1-1-517,-2 0 54,-2 0-172,0 1 44,-4 2-22,-3 2-112,-2 0-80,-4-1 16,-4 0-166,-5-1 81,-5 0-32,-7-2 42,-6 1-85,-4 0-11,-5-2-37,-4 2 6,-3-1-6,-5 3 74,-3 1-58,-7 2 96,-5 1-101,-4 1 106,-3 3-106,-2 2 106,-1 3 230,-2 1 47,-2 1-404,-3-2 20,-3-1-287,-1-4-16,2-3-17,3-5 140,4-3-6,7-5 48,5-3-6,5-6 6,3-5 150,1-4 31,1-5-261,1-4 48,0-3-27,1-1 33,3 1 26,3 1-6,6 2-106,5 4 107,6 2 0,6 1 74,5 2 22,6 2 111,4-2-138,1-1-26,3-4 4,3-3 28,4-3-49,4-5-21,3-4 43,5-4 21,4-4-118,6-2 38,7-2 22,7-2 63,9 0-389,9 1-32,8 2 213,7 2 102,9 3-59,8 2 75,9 2 21,8 0-6,7 2 6,5-1 0,5 2 0,2 0 75,1 3 277,0 2 37,-2 2-325,-2 2 75,-4 2-486,0 3 49,-1 2 404,0 3 86,0 2-74,0 3-60,0 3-127,-1 3 64,-2 3 5,-2 0-6,-3 2 6,-3 1 0,3 2-261,4 4 74,2 2 1,0 0 100,-3-1 385,0 0 122,-5-1-229,-5-1 22,-6-1-161,-8-1-42,-9 0 37,-6 0 16,-7 1-43,-5 0-21,-5 2 43,-5 2 21,-2 2-43,-4 1 91,-2 2-27,-3 1 123,-3 1 192,-4-1 27,-1 2-27,-2 0 21,-1 3-191,-1 1-60,0 1-68,-1 0 4,-1 0-84,-1-1 95,-1-1-32,-1-1 49,0 1-86,-1-1-48,-2 2 48,-4 3-59,-2 2 16,-4 4-5,-2 4 0,-3 4 0,-2 2 75,-1 4 16,-2 2-150,0 0 86,0 0-33,-1-2 81,2-2-59,2-4-16,2-4 43,1-4 21,1-5-118,2-3 38,3-5-725,1-3-134,3-1-602,3-4-64,1-1 975,2-2 134,1-4-8665,0 0-1297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24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4224,'-6'30'2213,"6"-29"-2144,0-1-111,-5 5-214,4-5 224,1 0 138,0 0 134,0 0 278,0 0 202,0 0 106,0 0-20,0 0-284,0 0 44,0 28 4452,0-27-4970,0-1 0,0 0 38,0 0 15,0 0 11,0 0-32,12 11 123,-11-9-203,8 0-38,-8-2 86,-1 0-10,1 1-12,3 3-27,-3-3 2,-1-1-1,1 1 0,-1-1 0,1 1 1,-1-1-1,1 1 0,-1-1 0,0 1 1,1-1-1,-1 1 0,0 0 0,1-1 1,-1 1-1,0-1 0,0 1 0,0 0 1,1 0-1,-1-1 0,0 1 0,0 0 1,0-1-1,0 1 0,0 0 0,0-1 1,-1 1-1,1-1 0,0 1 0,0-1 1,0 0-1,0 0 1,0 0-1,0 0 1,0 0-1,0 1 0,0-1 1,0 0-1,-1 0 1,1 0-1,0 0 1,0 1-1,0-1 1,0 0-1,0 0 0,0 0 1,0 0-1,0 1 1,0-1-1,0 0 1,0 0-1,1 0 0,-1 0 1,0 1-1,0-1 1,0 0-1,0 0 1,0 0-1,0 0 1,0 0-1,0 1 0,0-1 1,0 0-1,1 0 1,-1 0-1,0 0 1,0 0-1,0 0 0,0 0 1,0 0-1,1 1 1,-1-1-1,0 0 1,0 0-1,0 0 1,0 0-1,1 0 0,-1 0 1,0 0-1,0 0 1,0 0-1,0 0 1,1 0-1,-1 0 0,0 0 1,0 0-1,0 0 1,0 0-1,0 0 1,1 0-1,-1 0 1,0-1-1,0 1 0,0 0 1,0 0-1,1 0 1,-1 0-1,0 0 0,1-1-4,1 1-1,-1-1 1,1 1 0,-1 0-1,1-1 1,-1 1 0,1 0-1,-1 0 1,1 0-1,-1 0 1,1 0 0,-1 1-1,1-1 1,-1 0 0,1 1-1,-1-1 1,1 1 0,0 0 4,24 14 16,-20-10 15,-5-4-31,0-1 0,0 1 0,0 0 0,0 0 0,0-1 0,0 1 0,0-1 0,0 1 0,0-1 0,0 1 0,0-1 0,1 0 0,-1 0 0,0 1 1,1-1-1,-2 0 0,1 0 0,-1 0 0,1 0 0,-1 0 0,1 0 0,-1 0 0,1 1 0,-1-1 0,0 0 0,1 0 0,-1 0 0,1 1 0,-1-1 0,1 0 0,-1 1 0,0-1 0,1 0 0,-1 1 0,0-1 0,1 0 0,-1 1 0,1-1 0,-1 1 0,0-1 0,1 1 0,-1-1 0,1 1 0,-1-1 0,1 1 0,0-1 0,-1 0 0,1 1 0,-1-1 0,1 0 0,0 0 0,-1 1 0,1-1 0,0 0 0,-1 0 0,1 0 0,0 0 0,-1 0 0,2 0-1,65 4-116,-53 11 235,-9-14-118,1 2 0,-3-1 0,0 3 0,-2-5 0,0 1 0,0-1 0,0 0 0,0 1 0,0-1 1,0 0-1,0 0 0,0 0 0,0 0 0,0 0 0,0 0 1,1 0-1,-1 0 0,0 0 0,0 0 0,10-1-114,-4 3 124,0 0 0,0 0 0,1 1 0,-2 0 0,1 0 1,0 0-1,0 1 0,-1 0 0,0 1 0,0-1 1,4 5-11,16 16 128,-1 2-1,-2 0 1,0 2 0,5 10-128,75 107 1430,-102-144-1400,13 19-86,-1 0-1,0 1 1,4 13 56,-4-5 524,2 4-368,-1 0 0,-2 0 0,6 28-156,28 149 560,-39-170-441,12 34-119,-14-60-24,1-1 1,0 0 0,0 0-1,1-1 1,1 0 0,8 10 23,-7-11-25,0-1-1,0-1 1,1 0 0,1 0 0,0-1-1,0 0 1,1-1 0,0 0 0,0-1 0,1 0-1,9 3 26,28 13-105,-26-11 59,0-2 0,3 1 46,7-1-149,0-2-1,1-1 1,0-2-1,35 2 150,144-6-243,-107-3 737,598 6-600,-348-14-753,-281 9 736,-18 0 118,0 2 0,35 6 5,-52-2-120,-18-3 366,0 1 1,0 1-1,7 4-246,-22-6 75,1 1 0,-2 1-1,1-1 1,0 1-1,-1 1 1,1-1-1,-1 1 1,-1 1 0,1-1-1,-1 1 1,1 1-75,12 16 204,0 2 0,-2 0 0,-1 1 1,-1 1-1,1 6-204,18 29 88,-24-40-82,-8-17-6,1 1 0,-1-1-1,1 1 1,0-1 0,0 0 0,1 0 0,0-1 0,2 4 0,1 2 0,-7-9-8,0-1 1,0 1-1,1-1 1,-1 1-1,0 0 0,0-1 1,1 1-1,-1-1 1,1 1-1,-1-1 0,0 1 1,1-1-1,-1 0 1,1 1-1,-1-1 0,1 1 1,-1-1-1,1 0 1,-1 1-1,1-1 0,0 0 8,0 0-192,-1 0-74,0 0-177,12 6-3813,-4-5 2084,7-3-3336,-4-3 3498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25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8192,'-1'11'958,"1"-9"-697,0 1 1,-1-1-1,1 1 1,-1-1-1,0 1 1,1-1-1,-1 1 1,0-1-1,0 0 1,-1 1-1,1-1-261,-1 2 801,1 0 0,0 0-1,0 0 1,0 0 0,1 0-1,-1 0 1,1 0-1,0 4-800,1-6 5,-1-1 0,1 1-1,-1-1 1,1 1-1,0-1 1,0 0 0,0 1-1,0-1 1,0 0-1,0 0 1,0 1 0,0-1-1,0 0 1,1 0 0,-1 0-1,0-1 1,1 1-1,-1 0 1,0 0 0,1-1-1,-1 1 1,2 0-5,1 0-16,96 64-480,20 0 474,-73-40-124,-24-13 51,-1-1 0,22 7 95,-20-14 603,-20-3-560,-3-1-27,-1 0-182,0 0-95,3-4 198,1 0 0,-1 1-1,-1-1 1,1 0 0,-1 0 0,1-1-1,0-3 64,19-37 361,2 1 0,2 1 0,21-26-361,-46 67 1,0 1-1,1-1 1,-1 1 0,1-1 0,-1 1-1,1 0 1,0-1 0,-1 1-1,1 0 1,0 0 0,0 0-1,0 0 1,0 1 0,0-1 0,0 1-1,0-1 1,0 1 0,0-1-1,0 1 1,0 0 0,0 0-1,1 0 1,0 0-1,-3 0-172,1 0-1,-1 0 1,1 0 0,0-1-1,-1 1 1,1 0-1,-1 0 1,1-1 0,-1 1-1,1 0 1,-1-1 0,0 1-1,1-1 1,-1 1-1,1-1 1,-1 1 0,0-1-1,1 1 1,-1-1 172,9-6-6367,-3 10 3599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18:4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2183 639 6400,'-4'5'1543,"3"-4"-1215,0 1-1,0-1 1,1 0 0,-1 1-1,0-1 1,1 0-1,-1 1 1,1-1 0,-1 1-1,1-1 1,0 1 0,-1-1-1,1 1-327,0-2 180,-1 1 0,1-1 0,-1 1-1,0-1 1,1 0 0,-1 1 0,1-1-1,-1 0 1,0 0 0,1 1 0,-1-1-1,0 0 1,1 0 0,-1 0 0,0 0-1,1 0 1,-1 0 0,0 0 0,1 0-1,-1 0 1,0 0 0,0 0-180,-7 1 1021,-10 7-436,-1-1-1,-1 0 1,1-1 0,-1-1-1,-6 0-584,-106 13 1,57-10 270,-165 24 1,49-5 106,121-16-288,-1-4 1,-15-2-91,-141-5-6,-65 5 610,263-3-595,1-1 1,-1-2-1,0 0 1,1-2-1,-1-1 1,1-1-1,0-2 1,0-1-1,-16-7-9,11 2-65,-53-24-318,20 10 101,53 23 212,1 0-1,0-1 0,0 0 1,0-1-1,0-1 1,1 0-1,0 0 1,0-1-1,-1-2 71,7 5-129,1 1-99,0 0 1,0 0 0,0-1-1,0 1 1,1-1 0,-2-4 227,4 7-67,0 0 0,0-1 0,0 1 0,1 0 0,-1-1 0,1 1 0,0-1 0,0 1 0,0-1 0,0 1 0,0 0 0,0-1 0,1 1 0,-1-1 0,1 1 0,0 0 0,-1-1 0,2 0 67,4-13-79,2 1-1,0 0 1,0 0-1,2 1 0,0 0 1,0 1-1,2-1 80,21-21-104,32-27 104,-38 39-17,0 2-1,1 1 1,2 0 0,0 3-1,1 0 1,0 2 0,1 1-1,22-5 18,57-20 72,158-49 224,-212 74-112,1 3 0,0 2 0,49 0-184,28 5 104,13 7-104,1 6 718,0 7-1,59 18-717,-10 11 379,-182-41-281,0 1 1,0 0 0,0 1-1,6 4-98,-17-7 116,0 0-1,1 1 0,-1-1 0,-1 1 1,1 0-1,0 0 0,-1 0 1,0 1-1,0 0 0,0 0 0,-1 0 1,0 0-1,2 4-115,6 13 194,0 0-1,-2 2 1,0-1-1,2 14-193,-9-29 76,-1 0-1,1-1 0,-2 1 0,1 0 1,-1 0-1,0 0 0,-1 0 0,0-1 1,0 1-1,0 0 0,-1 0 1,-1-1-1,1 1 0,-1-1 0,0 0 1,-3 3-76,-2 6-47,-2-1 0,0 0 0,-1-1 0,0-1 0,-6 6 47,16-18-333,-1 0 0,0 0 0,0 1 0,1-1 0,-1 0 0,0-1 0,0 1 0,0 0 1,0 0-1,0-1 0,0 1 0,0-1 0,0 0 0,0 1 0,0-1 0,0 0 0,0 0 0,-1-1 0,1 1 0,0 0 0,0-1 0,0 1 0,0-1 0,0 1 0,0-1 333,-2-1-563,-1 0 0,1 0-1,0 0 1,0 0 0,0-1-1,0 0 1,0 0 0,0 0-1,1 0 1,-2-2 563,-13-19-1029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1:1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1280 763 3328,'0'0'1141,"0"0"-575,0 0 287,0 0 192,0 0-144,0 0-85,-6 22 2262,6 33 90,0-54-3114,0 0 0,0 0 0,-1 0-1,1 0 1,0 0 0,-1 0 0,1-1 0,-1 1 0,1 0 0,-1 0 0,0-1 0,1 1 0,-1 0 0,0-1 0,1 1 0,-1 0 0,0-1 0,0 1 0,0-1-54,-34 20 724,26-14-252,-1-1 0,1 1 0,0 1 0,-5 4-472,2-4-83,1 0 0,-1-1 1,0 0-1,-1-1 0,1-1 1,-1 0-1,0 0 0,-3-1 83,-47 9-64,0-4 0,0-2 0,-26-2 64,5 0-5,52-2 16,0-2 1,0-1-1,-32-5-11,48 3 65,1 0-1,-1-1 0,1-1 1,0 0-1,0-1 1,0-1-1,1 0 0,-13-9-64,5 1-51,2-1-1,0 0 1,1-2-1,1 0 1,0-1-1,2-1 1,0-1-1,1 0 0,1-1 1,1 0-1,1-1 1,-2-7 51,-128-272-38,136 290 28,0 0-1,1-1 1,0 1-1,1-1 1,-2-8 10,6 16-20,-1-1-1,1 1 1,-1 0 0,1-1-1,1 1 1,-1 0 0,1-1-1,0 1 1,0 0 0,1 0-1,-1-1 1,1 1 0,0 1-1,1-1 1,1-3 20,7-12-37,1 1 0,2 0 0,0 0 0,1 1 0,0 1 37,-7 9-12,0 1 0,0 0 1,1 0-1,0 1 0,0 0 0,0 1 1,1 0-1,0 0 0,0 1 0,0 0 0,9-1 12,7-1 21,1 2 0,0 1 0,-1 1 0,1 1 0,16 2-21,41 6 114,11 6-114,-93-13 0,57 10 26,0 2 0,0 2-1,10 7-25,-37-10 93,-1 1 0,-1 1 0,0 2 0,-1 1 0,0 2 0,15 12-93,-35-22 59,0 0 0,0 0 1,-1 1-1,0 0 0,-1 0 1,0 1-1,0 0 0,-1 0 1,5 11-60,-7-13 71,-1 0 0,0 0 1,-1 0-1,0 1 0,0-1 1,0 1-1,-1 0 0,-1-1 1,0 1-1,0 0 0,0-1 1,-1 1-1,-2 7-71,-18 67 821,-19 39-821,11-35-330,25-75-556,3-10 668,0 0-1,0 0 1,0 0 0,1 0 0,-1 0 0,1 0-1,-1 0 1,1 0 0,0 0 0,0 0 0,0 1-1,0-1 1,0 0 218,5 13-522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1:1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2176,'-6'9'864,"6"-9"-672,0 0-32,0 0-96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1:20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5108 7808,'0'0'114,"0"0"1,0 0 0,0 1-1,0-1 1,0 0 0,0 0-1,0 0 1,0 0 0,0 1-1,-1-1 1,1 0 0,0 0-1,0 0 1,0 0 0,0 1-1,0-1 1,0 0 0,0 0-1,0 0 1,0 0 0,0 0-1,-1 1 1,1-1 0,0 0-1,0 0 1,0 0 0,0 0-1,0 0 1,-1 0 0,1 0-1,0 0 1,0 0 0,0 0-1,0 1 1,-1-1 0,1 0-1,0 0 1,0 0 0,0 0-1,0 0 1,-1 0 0,1 0-115,0-1 63,0 1 1,0 0 0,0 0-1,0 0 1,0 0 0,0 0-1,0-1 1,0 1 0,0 0 0,0 0-1,0 0 1,0 0 0,0-1-1,0 1 1,0 0 0,0 0-1,0 0 1,0 0 0,0-1 0,0 1-1,0 0 1,0 0 0,0 0-1,0 0 1,0-1 0,0 1-1,0 0 1,1 0 0,-1 0 0,0 0-1,0 0 1,0 0 0,0-1-1,0 1 1,0 0 0,1 0-1,-1 0 1,0 0 0,0 0-1,0 0 1,0 0 0,1 0 0,-1 0-1,0 0 1,0 0 0,0 0-1,0 0 1,1 0 0,-1 0-1,0 0 1,0 0 0,0 0 0,1 0-64,50-29-128,-34 20 128,-1 0 0,0-2 0,-1 1 0,0-2 0,-1 0 0,0 0 0,31-28-2,-2-1 1,-2-2 0,-2-2-1,26-39 2,-33 38 0,3 1 0,2 2 0,35-31 0,-11 14 23,100-93-99,-53 50 52,35-50 24,50-50-45,27-15-83,99-135 128,-13 15 0,-93 110 0,-182 193 0,266-283 0,-69 85 0,10-31 0,-220 244 0,220-240 0,156-157 90,-341 355-83,64-71 24,18-9-31,-40 52 0,145-148 0,-172 163 14,171-193 110,-212 233-51,-19 25 98,0-1 0,1 1 0,0 0 0,5-4-171,-6 9 1317,-8 5-1300,0 0 0,0 0 0,0 0 1,0 0-1,0 0 0,0 0 0,0 0 1,1 0-1,-1 0 0,0 0 0,0 0 1,0 0-1,0 0 0,0 0 0,0 0 1,0 0-1,0 0 0,1 0 0,-1 0 1,0 0-1,0 0 0,0 0 0,0 0 1,0 0-1,0 0 0,0 1 0,0-1 1,0 0-1,0 0 0,1 0 0,-1 0 1,0 0-1,0 0 0,0 0 0,0 0 1,0 0-1,0 0 0,0 0 0,0 1 1,0-1-1,0 0 0,0 0 0,0 0 1,0 0-1,0 0 0,0 0 0,0 0 1,0 0-1,0 1 0,0-1 0,0 0 1,0 0-18,0 1-1024,-8-8-2123,-30-29-869,-12-7 1382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1:21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10496,'-33'62'5528,"20"-40"-3729,1 1 0,-2 6-1799,10-20 116,1 1 0,0-1 0,1 0 0,0 1-1,0-1 1,1 1 0,1-1 0,-1 1-116,2-9-21,-1 0 1,0-1 0,0 1 0,1 0-1,-1 0 1,0-1 0,1 1 0,-1-1-1,0 1 1,1 0 0,-1-1 0,1 1-1,-1-1 1,1 1 0,0-1 0,-1 1-1,1-1 1,-1 1 0,1-1 0,0 1-1,-1-1 1,1 0 0,0 0 0,0 1-1,-1-1 1,1 0 0,0 0 0,0 0-1,-1 0 1,1 0 0,0 0 0,0 0-1,-1 0 1,1 0 0,0 0 0,0 0-1,-1 0 1,1-1 20,37-5-158,-35 6 152,32-6-5,0 2-1,0 2 0,0 1 1,25 3 11,5-1-71,21-3 68,-1-4 1,23-6 2,-105 11 70,0 1-1,1 0 1,-1-1 0,1 1 0,-1 0 0,1 1-1,-1-1 1,0 1 0,1-1 0,-1 1 0,0 0 0,1 1-70,-2-1 89,-1-1 1,0 1-1,1 0 1,-1 0 0,0 0-1,0 0 1,0 1-1,0-1 1,0 0 0,0 0-1,0 1 1,0-1 0,0 0-1,0 1 1,-1-1-1,1 1 1,-1-1 0,1 1-1,-1-1 1,0 1 0,1-1-1,-1 1 1,0 0-1,0-1 1,0 1 0,0 0-90,-2 33 364,-2 0-1,-1 0 1,-2 0 0,-6 16-364,-9 47 102,-9 38 14,-1 0-104,2 4-1136,3-48-2765,10-53 2577,-4-2 602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4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2047 573 6912,'-7'4'1092,"-1"-1"1,1 0-1,-1 0 0,1-1 1,-1 0-1,-5 1-1092,-1 1 534,1 1 0,0 0 0,0 0-1,1 2 1,-1 0 0,-9 7-534,4-3 175,0-1-1,-17 7-174,-28 10 1095,-22 8-862,-27 5-233,40-19-26,0-2 0,-1-4 0,-1-2 0,0-4 0,0-4 0,-1-2 0,1-4 0,-9-4 26,-138-19 507,1-11-507,185 28-82,0-2 0,1-2 0,1-1 1,0-1-1,0-2 0,2-1 0,0-2 1,1-1-1,0-1 0,2-2 0,0 0 0,-7-11 82,32 30 31,0 0 0,0 0 0,1 0 0,0-1 0,-1 1 0,1 0 0,0-1 0,1 0 0,-1 1 0,1-1 0,-1 0 0,1 0 0,0 0 0,1 0 0,-1 0 0,1 0 0,-1 0 0,1-2-31,1 0 20,0 1-1,0-1 1,0 1-1,0 0 1,1 0-1,0-1 0,0 1 1,1 1-1,-1-1 1,1 0-1,0 0 1,0 1-1,2-2-19,19-25 11,1 1-1,2 2 1,0 0 0,2 2-1,2 1 1,0 1 0,1 2-1,1 1 1,5 0-11,25-9-8,1 4-1,1 3 1,1 2 0,1 3-1,33-3 9,21 2 43,1 6-1,82 2-42,-113 9-94,0 4 1,1 4 93,-63-3 2,0 2 0,0 0 0,-1 2 0,0 1 0,0 1 0,-1 1 0,0 2 0,8 5-2,-29-13 93,1 0-1,-1 0 0,-1 1 1,1-1-1,-1 2 1,0-1-1,0 0 0,0 1 1,-1 0-1,1 0 1,-2 0-1,1 1 0,-1 0 1,0-1-1,0 1 1,0 0-1,-1 0 1,0 0-1,-1 1 0,0-1 1,0 0-1,0 1 1,-1 0-93,-1 22 224,0-1-1,-2 0 1,-2-1 0,0 1 0,-4 7-224,5-16-29,-10 33 124,-4 6-95,-12 41-2100,25-83-570,1-8-4356,7-16 2349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5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3374 5248,'10'-11'4329,"2"-2"-3624,1 1-1,11-7-704,48-35 937,-1-3 0,-3-3 0,45-52-937,-77 77 56,1 2 0,3 1 0,5-1-56,129-80 45,17-12 126,-110 63-107,-3-4 0,7-11-64,13-13-1,54-34 1,114-72-52,138-112 137,-224 148-27,89-73 7,-85 80-65,-7-7 0,82-103 0,58-48-102,-219 219 92,-38 33 130,-3-2 0,13-22-120,-17 18 1194,35-32-1194,-81 92-538,-7 5-2678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47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4864,'0'0'1824,"0"-5"-1408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71 9984,'-6'43'5285,"6"-42"-4634,0-1-70,0 0 69,0 0 17,0 0-75,0 0-267,7-5-554,26-13 146,0 1-1,1 2 0,1 1 1,1 1-1,-1 2 1,19-2 83,-45 11-37,1 0 20,-1 1 0,1-1 0,-1 1 0,1 1 0,0 0-1,2 0 18,-10 1 85,1-1-1,0 1 0,0-1 0,-1 1 1,1 0-1,-1 0 0,1 0 0,-1 1 1,1-1-1,-1 1 0,0-1 0,0 1 1,1 0-1,-1-1 0,0 1 0,-1 0 1,1 0-1,0 1 0,-1-1 0,1 0 1,-1 1-1,1-1 0,-1 1 0,0 0-84,6 17 257,-1 1 0,-1 0-1,-1 1 1,-1-1 0,0 1-1,-2-1 1,-1 1 0,-1 18-257,0-23-183,-1 1 1,-1-1-1,0 0 1,-3 8 182,4-17-418,-1-1 0,0 0 0,0 0 0,0-1 0,-1 1 0,0-1 0,0 0 0,-1 0 0,1 0 0,-1 0 0,-5 4 418,-33 19-1600,-3-6 795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7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1255 665 5632,'0'0'190,"0"0"1,1 1 0,-1-1-1,0 1 1,0-1 0,0 0-1,0 1 1,0-1 0,0 1-1,0-1 1,0 1 0,0-1-1,0 0 1,-1 1 0,1-1-1,0 1 1,0-1 0,0 0-1,0 1 1,-1-1 0,1 0-1,0 1 1,0-1 0,-1 0-1,1 1 1,0-1 0,0 0-1,-1 1 1,1-1 0,0 0-1,-1 0 1,1 0 0,-1 1-191,-20 11 2293,-28 4-1145,-12-5-810,0-2-1,0-3 1,-28-3-338,-21 0 32,1-6 0,0-5 0,1-4 0,0-5 0,-46-16-32,133 29 16,1-2-1,0 0 0,0-2 1,0 0-1,-17-11-15,32 17-22,0-1 0,0-1 0,1 1 0,-1-1 0,1 0 0,-1 0-1,1 0 1,1-1 0,-1 1 0,0-1 0,1 0 0,0 0 0,0 0-1,1 0 1,-1-1 0,1 1 0,1-1 0,-1 1 0,1-1 0,-1 0-1,2 0 1,-1 1 0,0-5 22,2-3-8,0 0 0,1 0 1,0 0-1,1 0 0,1 0 0,0 1 0,0 0 0,1 0 1,1 0-1,0 0 0,1 1 0,0 0 0,0 0 0,1 1 0,1 0 1,0 0-1,0 1 0,2-1 8,13-10-16,1 0 1,1 1-1,1 2 1,0 1-1,2 1 1,27-10 15,12-2 39,1 3 1,1 3-1,1 3 1,1 4 0,0 2-1,1 4 1,62 1-40,59 2 151,109-2 242,-290 7-312,56 2 385,-63-1-265,0 0 0,0 0 0,0 1 0,1-1 0,-2 1 1,1 1-1,0-1 0,0 1 0,1 1-201,-5-2 94,1-1 0,-1 1 0,-1 0 0,1 0 1,0 0-1,0 0 0,-1 0 0,1 0 0,-1 1 0,0-1 0,1 0 0,-1 1 0,0-1 1,-1 1-1,1-1 0,0 1 0,-1 0 0,1-1 0,-1 1 0,0 0 0,0-1 0,0 1 0,0 0 1,0-1-1,-1 1 0,1 0 0,-1-1 0,0 1 0,0-1-94,-3 13 201,-1 0 0,-1-1 0,-1 0 0,-5 10-201,3-6 104,-16 28 61,-2-1-1,-23 30-164,-68 79-120,112-146 98,-4 5-215,-28 32-1431,11-23-3653,26-21 5051,0 0 0,0-1 1,0 1-1,0-1 1,0 0-1,0 1 1,0-1-1,0 0 0,0 1 1,0-1-1,0 0 1,0 0-1,0 0 1,0 0-1,0 0 0,0 0 1,0 0-1,0-1 1,0 1-1,0 0 1,0 0-1,0-1 270,-11-10-1141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1850 9344,'11'25'2358,"-8"-15"-1005,1 0 1,1-1-1,0 0 1,4 7-1354,-8-14 26,1 0 1,-1 0 0,1-1-1,0 1 1,-1 0-1,1 0 1,0-1 0,0 1-1,0-1 1,0 0-1,0 1 1,1-1-1,-1 0 1,0 0 0,1 0-1,-1-1 1,0 1-1,1-1 1,-1 1 0,1-1-1,1 0-26,53-3 221,1-3 0,-2-3 1,1-1-1,-1-4-221,117-20 187,232-6-555,-391 39 357,483-67-143,-290 35 351,-90 14-203,0-5-1,-3-5 1,31-16 6,-74 20-9,-1-4 0,-2-3 0,-1-3 0,-2-3 0,46-35 9,423-280 315,-449 297-512,-1-4 1,26-29 196,145-140 465,-251 225-436,113-99-9,3 5-1,5 6 1,9 1-20,-116 79 1,86-56 195,24-24-196,-115 80 60,-10 9 141,-1 0 0,1 1 0,0-1 0,-1 1 0,1 0 0,0 0 0,0 0 0,1 0 0,-1 1 1,0-1-1,0 1 0,1 0 0,-1 0 0,3-1-201,-5 2 58,-1 0-164,0 0-225,0 0-677,0 0-1024,0 0-2458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4224,'-22'22'1041,"19"-19"-117,0 1-1,0 1 1,0-1-1,1 0 1,-1 1-1,1-1 1,0 1-1,1 0 1,-1-1-1,1 1 1,0 0 0,0 0-1,0 0-923,-1 30 1811,2-34-1804,1 0 0,-1 0 0,0 0 1,1 0-1,-1-1 0,1 1 0,-1 0 0,1 0 0,-1-1 0,1 1 0,0 0 0,-1-1 0,1 1 1,0 0-1,-1-1 0,1 1 0,0-1 0,0 1 0,-1-1 0,1 0 0,0 1 0,0-1 1,0 0-1,0 0 0,0 1 0,0-1 0,-1 0 0,1 0 0,0 0 0,0 0 0,0 0 1,0 0-1,0 0-7,34-1-118,-16-2 84,1-1 0,-1-1 0,0-1 0,13-5 34,73-36 56,-9-2-13,-95 48 51,1 0 0,0 0 0,-1 0 0,1 0-1,0 1 1,0-1 0,-1 1 0,1-1 0,0 1 0,0-1-1,0 1 1,0 0 0,0 0 0,0 0 0,-1 0 0,1 0 0,0 1-1,0-1 1,0 1 0,0-1 0,0 1 0,-1-1-94,2 2 132,-1-1 0,0 1 0,0-1 1,0 1-1,0 0 0,0 0 0,0 0 0,0 0 0,-1 0 1,1 0-1,-1 1 0,1-1 0,-1 0 0,0 1-132,3 6 232,-1 0 0,0 0 0,-1 0 0,0 0 0,0 0 0,-1 1 0,0-1 0,-1 3-232,-2 40-351,-3 0 0,-2-1 1,-2 0-1,-8 20 351,7-36-5888,6-29 1123,-6-8 3429,8 1 1027,-23-11-939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09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3368 938 9856,'-1'5'528,"0"0"0,-1 0 1,0 0-1,0 0 0,0-1 1,0 1-1,-1-1 0,0 1 1,0-1-1,0 0 0,0 0 1,-1 0-1,0 0 0,1-1 0,-1 0 1,-5 3-529,-26 27 1200,21-19-962,-1-1 1,-1 0 0,0-1-1,-7 4-238,-4-2 88,-1 0 0,0-3 0,0 0 0,-2-2-1,1 0 1,-1-3 0,0 0 0,-11-1-88,-55 3-73,-94-5 73,127-4 26,-476-8 268,-8-7 35,332-1-56,-107-27-273,-23-10 32,150 25-32,177 26-6,-36-5-67,0-2 1,1-3-1,-14-6 73,56 14-42,-1 0-1,1-1 1,-1 0 0,2-1-1,-1 0 1,1 0-1,0-1 1,1-1-1,0 0 1,0 0 0,1-1-1,0 0 1,-1-2 42,5 7-44,1 0-1,0-1 1,0 0 0,0 1 0,0-1-1,1 0 1,0-1 0,0 1 0,1 0 0,0 0-1,0-1 1,0 1 0,1 0 0,0-1-1,0 1 1,1-1 0,-1 1 0,1 0 0,1-1-1,-1 1 1,1 0 0,0 0 0,1 0 0,-1 0-1,1 0 1,3-3 44,4-5-24,1 0 0,0 1 0,1 0 0,1 1 1,0 0-1,1 1 0,1 0 24,36-25-110,20-8 110,-43 27-6,113-65 6,4 5-1,4 7 0,68-19 1,-83 43 3,1 5 0,2 7 1,1 5-1,20 4-3,-67 14 32,0 5 0,0 3 0,1 5 0,17 5-32,-81-4 47,0 1 1,-1 1-1,1 2 0,23 9-47,-35-10 52,0 1-1,0 1 1,0 1 0,-1 0 0,0 1-1,-1 1 1,0 0 0,2 3-52,9 9 205,-1 2-1,-1 0 1,-1 2 0,-1 1 0,8 16-205,11 20 228,-7-13-137,-2 1 0,-3 2 0,-2 1 0,10 33-91,-29-59 36,-1 0 1,-2 1 0,0 0-1,-2 0 1,-2 10-37,3 14 25,-1 189 195,-3-133-3160,5-118-3483,11-3 3241,-10 8 2003,23-14-960,6-4 1073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10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0 733 11392,'0'13'3674,"0"-10"-2261,0-3-869,0 0-368,0 0-245,7-7-96,2 0 158,1 1 1,0 0-1,0 1 0,0 0 1,1 1-1,7-3 7,7-3 40,473-168 1566,-440 159-1612,204-79 361,-137 48-325,2 5 1,3 6-31,-46 17-11,234-63-11,-205 50 17,84-39 5,-121 38 747,-67 34-1486,-21 3-2746,-71-6-3395,28 1 5494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1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6784,'0'0'2817,"-4"0"-2887,3 0 2856,1 0 3350,39 6-5022,43-2-1164,0 3-1,21 7 51,-68-9 98,0 2 0,0 1 0,0 1 1,-1 2-1,30 15-98,-60-24 156,1 0 0,-1 1-1,0 0 1,1 0 0,-1 0 0,-1 0 0,1 1 0,0-1 0,-1 1 0,0 0 0,0 0-1,0 1 1,0-1 0,-1 0 0,1 1 0,-1 0 0,0-1 0,-1 1 0,1 0 0,-1 0-1,0 0 1,0 0 0,-1 0 0,1 0 0,-1 0 0,0 6-156,-25 128 773,-6-2 1,-20 43-774,43-151-278,-1-1 1,-1 0-1,-2 0 1,-12 19 277,21-41-370,0 0 0,-1 0 0,0 0-1,-1-1 1,1 1 0,-1-1 0,0 0 0,0 0 0,0-1-1,-1 0 1,0 0 0,0 0 0,0-1 0,0 1 0,-1-1 0,1-1-1,-1 1 1,1-1 0,-1-1 0,0 1 0,0-1 0,-5 0 370,-38-4-1008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11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1605 832 8704,'-4'15'945,"3"-10"-706,0 0 0,-1 0 0,1 0 0,-1-1 0,0 1 0,0-1 1,-1 1-1,1-1 0,-1 0 0,0 0 0,0 0 0,-1 0 0,0 0-239,-11 9 214,0-1 1,-1-1-1,-1 0 0,1-2 1,-2 0-1,1 0 1,-1-2-1,-6 2-214,-36 10 541,-58 11-541,40-13 214,-1-4 0,0-3 1,-61-2-215,91-8-6,1-2 0,0-2 0,-1-2 0,2-2 1,-1-3-1,-34-12 6,38 8-19,1-2 1,1-2-1,1-1 1,1-2-1,-24-19 19,44 27-5,1 0 0,1-2 0,0 0 0,1-1 0,1-1-1,1-1 1,0 0 0,2-1 0,0 0 0,1-1 0,-5-13 5,13 23-7,0-1 1,1 1 0,0-1 0,1 0 0,0 0 0,1 0 0,0 0 0,1 0 0,1 0 0,0 0 0,0 0 0,1 0 0,1 1 0,0-1 0,0 0 0,1 1-1,1 0 1,0 0 0,1-1 6,6-11 14,1 1 0,1 1 0,1 0-1,1 0 1,1 2 0,1 0-1,0 1 1,13-9-14,12-6 45,3 1 0,0 3 0,2 1 0,1 3 0,1 2 0,1 2 0,26-6-45,-43 17 44,1 2 0,-1 1 0,2 2 0,-1 1 0,0 2 0,1 1 0,-1 2 0,1 2 1,-1 1-1,0 2 0,28 8-44,-18-2 184,-2 3 0,0 1 0,-1 3 0,0 1 0,-2 2 0,0 1 0,-2 2 0,30 27-184,-54-41 181,0 1-1,-1 1 1,-1 0 0,0 1-1,0 0 1,-2 1 0,0 0-1,0 1 1,-2 0 0,0 0-1,0 1 1,-2 0 0,0 0-1,-1 0 1,-1 1 0,0 0-1,-2 0 1,0 0 0,-1 0-1,-1 1 1,0-1 0,-1 0-1,-1 0 1,-3 8-181,-3 6 51,-2 0 0,-1-1 0,-1-1 0,-2 0 0,-1 0 0,-1-2 0,-2 0 0,0 0 0,-16 15-51,30-38-381,0 0 1,-1 0-1,1 0 1,-1-1-1,0 0 1,0 0-1,-1 0 1,1-1 0,-1 0-1,0 0 1,-4 2 380,7-4-279,0 0 1,-1-1 0,1 1-1,0-1 1,-1 1-1,1-1 1,-1 0 0,1 0-1,0-1 1,-1 1 0,1-1-1,-1 1 1,1-1 0,0 0-1,0-1 1,0 1-1,-1 0 1,1-1 0,0 0-1,1 0 1,-1 1 0,-1-2 278,-15-16-800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12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9088,'0'39'4213,"-6"-18"1301,7-18-5339,0 0-1,0 0 0,1 0 0,-1 0 0,1 0 0,0 0 0,-1 0 1,1-1-1,0 1 0,2 1-174,6 9 381,11 21 96,-5-7-316,2 0 1,5 5-162,1-2 65,-5-6 26,1 0-1,1-1 0,0-1 1,12 8-91,54 35 118,36 29-39,18 39 974,77 95-1053,-43-42 1075,88 101-79,2 2-888,6-43-48,2 3 104,-98-53-133,-25-26 24,-104-123-29,2-1 1,25 15-27,7 6 18,-2 3 1,-3 4-19,139 157 114,70 69 199,-222-242-231,2-3 1,51 33-83,-26-20 15,-3 5 0,59 64-15,-86-79-9,-33-35-92,-11-9 10,-1 0 0,0 0 1,3 6 90,-3-7-152,-13-13 22,0 1 0,0 0 0,0 0 0,0-1 0,0 1-1,0 0 1,0 0 0,-1 0 0,1 0 0,0 0 0,0 0 0,-1 0 0,1 0 0,-1 0 0,1 1 0,-1-1 0,1 0 0,-1 0 0,0 0 0,1 1 0,-1-1 0,0 0 130,2 4-1616,-2-5 1395,0 0-1,0 0 1,0 0 0,0 0 0,0 0-1,0 0 1,0 0 0,1 0 0,-1 0-1,0 0 1,0 0 0,0 0 0,0 0-1,0 0 1,0 0 0,1 0 0,-1 0-1,0 0 1,0 0 0,0 0 0,0 0-1,0 0 1,0 0 0,0 0 0,1 0-1,-1 0 1,0 0 0,0 0 0,0 0-1,0 0 1,0 0 0,0-1 0,0 1-1,0 0 1,0 0 0,0 0 0,1 0-1,-1 0 1,0 0 0,0 0 0,0 0-1,0-1 1,0 1 0,0 0-1,0 0 1,0 0 0,0 0 0,0 0-1,0 0 1,0-1 0,0 1 0,0 0-1,0 0 1,0 0 0,0 0 0,0 0-1,0 0 1,0 0 0,0-1 0,0 1-1,-1 0 1,1 0 0,0 0 0,0 0-1,0 0 1,0 0 0,0 0 0,0 0-1,0 0 1,0-1 221,-5-3-3429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2:13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0 456 11520,'1'1'175,"1"0"181,-1 0-1,1 0 1,-1 0 0,1 0 0,-1 1-1,0-1 1,1 1 0,-1-1-1,0 1 1,0-1 0,0 1 0,0-1-1,0 1 1,0 0 0,-1 0 0,1-1-1,0 1 1,-1 0 0,0 0 0,1 0-1,-1 0 1,0 0 0,0 1-356,1 1 277,-1 0 1,1 1-1,0-1 1,1 0-1,-1 0 1,1 0 0,-1 0-1,1-1 1,0 1-1,1 0 1,-1-1-1,3 3-277,1 2 18,0-1-1,1 1 1,0-2 0,0 1-1,1 0-17,12 5-41,-1-1 1,2-1-1,0 0 0,0-2 0,0 0 0,13 1 41,1 2-5,227 71-86,-260-81 86,1-1 0,-1 1 0,1 0 0,-1-1 0,1 1 0,-1-1 0,1 0-1,-1 0 1,1 0 0,-1 0 0,1-1 0,-1 1 0,1-1 0,-1 1 0,1-1 0,-1 0 0,0 0 0,1 0 0,-1 0 0,1-1 5,1-1-7,-1 0 1,0 0 0,0-1-1,0 1 1,0-1 0,-1 0 0,1 0-1,-1 0 1,0 0 0,0 0-1,1-4 7,10-24-1,75-169-49,-66 157 44,2 2 0,1 1 0,18-20 6,138-152-274,-181 213 271,1-1-180,0 1 0,-1-1 1,1 0-1,-1 1 0,1-1 0,-1 0 1,1 0-1,-1 1 0,0-1 1,1 0-1,-1 0 0,0 0 1,0 1-1,1-1 0,-1 0 1,0 0-1,0 0 0,0 0 0,0 0 1,0 1-1,0-1 0,0 0 1,-1 0-1,1 0 0,0 0 1,0 1-1,-1-1 0,1 0 0,0 0 1,-1 0-1,1 1 0,-1-1 183,-1-2-240,1 1 1,-1 0-1,0 0 0,-1 0 0,1 1 0,0-1 0,-1 0 0,1 1 1,-3-2 239,-41-16-1152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8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91 577 5504,'21'-3'1586,"-7"2"-13,-1-1-1,0-1 1,11-3-1573,-24 6 41,7-2 291,0-1 0,0 0 1,0 0-1,-1 0 0,4-3-332,-9 6 27,0-1 0,0 0 0,0 1 0,0-1 0,0 0 0,0 0 0,0 0 0,-1 1 1,1-1-1,0 0 0,0 0 0,-1 0 0,1 0 0,-1 0 0,1 0 0,-1-1 0,1 1 0,-1 0 0,1 0 0,-1 0 0,0 0 0,0-1 0,0 1 0,0 0 0,0 0 1,0 0-1,0-1 0,0 1 0,0 0 0,0 0 0,-1 0 0,1 0 0,-1-1 0,1 1 0,0 0 0,-1 0 0,0 0 0,0 0-27,-5-8 192,0 0 0,-1 1 0,0 1 0,0-1 1,-1 1-1,0 0 0,-1 1 0,-7-6-192,9 8 98,-1 0 0,1 0-1,-1 0 1,1 1 0,-1 0 0,0 1 0,0 0 0,0 0 0,0 0 0,-1 1-1,-4 0-97,11 1 28,0 0 0,0 0 0,0 0 0,-1 0 0,1 0 0,0 0 0,0 1 0,0-1 0,0 1 0,0 0 0,0-1 0,0 1-1,0 0 1,0 0 0,0 0 0,0 0 0,1 1 0,-1-1 0,0 0 0,1 1 0,-1-1 0,1 1 0,-1 0 0,1-1 0,0 1-1,0 0 1,0 0 0,0 0 0,0 0 0,0 0 0,0 0 0,1 0 0,-1 0 0,1 0 0,-1 0 0,1 0 0,0 1 0,0-1-1,0 0 1,0 0 0,0 1-28,1 6-16,0 0 0,1 0-1,0 0 1,0 0-1,1-1 1,0 1 0,1-1-1,-1 0 1,4 3 16,-2-1-86,2 0 0,0 0 0,0-1 0,0 0 1,1-1-1,1 0 0,-1 0 0,1-1 0,1 0 0,7 5 86,-13-10-191,0 1 0,0-1 0,0 0 0,0-1 0,1 1 0,-1-1 0,0 0 0,1 0 0,-1 0 0,1 0 0,-1-1 0,1 0 0,-1 0 0,0 0 0,1 0 0,-1-1 0,1 0-1,-1 0 1,1 0 0,-1 0 0,0-1 0,0 1 0,0-1 0,0 0 0,0-1 0,0 1 0,0-1 0,3-2 191,-5 2-193,0 1 0,0-1 0,1 0 0,-2 0 0,1 0 0,0 0-1,-1 0 1,1 0 0,-1 0 0,0-1 0,0 1 0,0-1 0,0 1 0,-1-1 0,1 1 0,-1-1 0,0 1 0,0-1-1,0 1 1,-1-1 0,1 1 193,-3-15-665,0 0 1,-1 0-1,-5-12 665,1 1-282,4 14 250,1 3 269,0 0 0,0 0 0,1-1 0,1 1 0,0-1 0,1 1 0,0-3-237,0 14 98,0 0 0,0 0 0,0 0-1,0 0 1,0 0 0,1 0 0,-1 0 0,0 0 0,0 0-1,1 1 1,-1-1 0,0 0 0,1 0 0,-1 0 0,1 0-1,-1 0 1,1 1 0,-1-1 0,1 0 0,0 1 0,-1-1-1,1 0 1,0 1 0,0-1 0,-1 1 0,1-1 0,0 1-1,0-1 1,0 1 0,0-1 0,0 1 0,0 0 0,0 0 0,-1-1-1,1 1 1,0 0 0,0 0 0,0 0 0,0 0 0,0 0-1,0 0 1,0 0 0,0 1 0,0-1 0,0 0-98,6 2 428,-1 1 0,0 0 1,0-1-1,0 2 0,0-1 0,1 2-428,-5-4 4,69 48 999,-1 3-1,24 27-1002,-93-78-51,-1-1-1,1 1 1,-1-1-1,1 1 1,-1 0-1,1-1 1,-1 0-1,1 1 1,0-1-1,-1 1 1,1-1-1,0 0 1,-1 1 0,1-1-1,0 0 1,0 0-1,-1 0 1,1 1-1,0-1 1,0 0 51,-3-11-885,-15-23 159,8 20 680,1 0-1,0-1 1,1 0 0,1 0-1,1-1 1,0 0 0,1 0 46,2 9 27,1-1 1,0 0 0,0 0-1,1 1 1,0-1 0,1 0-1,0-5-27,0 9 26,0 0 0,0-1 0,0 1-1,1 0 1,-1 0 0,1 1-1,0-1 1,0 0 0,0 1 0,1-1-1,-1 1 1,1 0 0,0-1 0,0 1-26,-1 1 42,0 1 1,0-1 0,0 1-1,0 0 1,0 0 0,0 0-1,0 0 1,0 0 0,0 0-1,0 0 1,1 1 0,-1-1 0,0 1-1,1-1 1,-1 1 0,0 0-1,1 0 1,-1 0 0,0 0-1,1 1-42,5 0 139,0 1 0,-1 1 0,1-1-1,0 1 1,0 1-139,28 8 149,-35-11-190,0-1 0,1 0 1,-1 0-1,0 0 1,1 0-1,-1 0 0,0 0 1,0 0-1,1-1 1,-1 1-1,0 0 0,0-1 1,1 1-1,-1-1 1,0 1-1,0-1 0,0 0 1,0 1-1,0-1 1,0 0-1,0 0 0,0 0 1,0 1-1,0-1 1,0 0-1,0 0 0,-1-1 1,1 1-1,0 0 1,-1 0-1,1 0 0,-1 0 1,1-1-1,-1 1 1,0 0-1,1 0 0,-1-1 41,2-6-156,-1 1 0,0-1 0,0 0 0,-1 0-1,0-3 157,0 10 1,0-15-18,0 0-1,2-1 1,-1 1 0,2 0-1,0 0 1,1 0 0,1 1-1,1-1 18,-6 15 41,1-1 0,0 1 0,0-1 1,0 1-1,0-1 0,1 1 0,-1 0 0,0 0 0,0 0 0,1 0 0,-1 0 0,1 0 0,-1 0 0,1 0 0,-1 0 0,1 1 1,-1-1-1,1 1 0,0-1 0,-1 1 0,1-1 0,0 1 0,-1 0 0,1 0 0,0 0 0,0 0 0,-1 0 0,1 0 0,1 1-41,8 1 191,0 0 0,0 1 0,0 0-1,5 2-190,10 4 57,-11-6-413,0 0 0,1 0 0,-1-1 1,1-1-1,-1-1 0,1 0 0,11-2 356,7-8-346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4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417 166 5248,'-10'12'7294,"-3"2"-5266,2 9 35,1 1 0,-5 16-2063,-4 11 1165,6-12-1118,2 1-1,1 0 1,2 1 0,2 0 0,2 1-47,-1-2 0,-25 276-288,12 94 288,-9 115-192,19-436 165,-62 605 236,-21 144-28,65-476-64,16 49-117,8-246 106,3 146 172,0-230-261,-1-45 35,3 35-52,-1-60-8,-1 1-1,2-1 1,-1 0-1,2 0 0,0 0 1,0 0-1,1 0 0,1 1 9,-3-6 1,-1-1-28,1 0 1,0 1 0,0-1-1,0 0 1,1 0 0,-1-1-1,1 1 1,0-1-1,0 0 1,1 0 0,0 0-1,-1 0 1,1-1 0,0 0-1,0 0 1,1 0-1,-1-1 27,34 11-191,0-2 0,0-2-1,26 3 192,20 4-98,-12-2 52,2-4 0,-1-2 0,3-4 46,228-3-37,-148-3-140,-5-4 284,108-21-107,-150 14 59,-25 8-144,1 3 1,30 6 84,24-1-61,190 8-24,-113 1-17,121 6 124,76 6 234,147 38-256,-359-43 212,123-7-212,-196-8-41,39-3 6,70 4-53,298 5 522,-471-10-425,135-6 60,-144 6 104,1-3 1,-1-2-1,0-3 0,20-6-173,-70 12 33,1 0 0,-1-1 0,1 1 0,-1-1 0,0-1 0,0 1 0,-1-1 0,1 0 0,-1 0 0,1 0 0,-1-1 0,-1 0 0,1 0 0,-1-1 0,0 1 0,0-1 0,0 0 0,-1 1 0,0-2 0,0 1 0,0 0 0,0-4-33,5-18 247,-1 0 0,-1 0 0,-1 0 0,0-24-247,-4 41 89,22-344 1229,-15-21-1318,-4 141 74,-5-226 84,-1 184-17,-15-351-224,9 434 331,-7-50-125,-10 1-1,-55-228-122,59 372 12,-64-287 184,43 224 12,-27-55-208,43 146 355,-4 2-1,-20-34-354,27 63 224,0 1 0,-3 2 0,-1 0 1,-25-24-225,38 47 33,0 2 0,0 0 0,-2 1 0,1 0 0,-1 2 0,-1-1 0,0 2 0,0 0 0,-17-4-33,-20-5 136,0 3 1,-39-5-137,-44-3 237,0 7-1,-1 5 0,-24 6-236,-307 19 246,40 9 612,-167-22-858,490-6 17,-984-2 297,786 16-305,-209 11 21,315-5-32,-113 27 2,254-32-469,-4 4 469,-14 10-3824,74-25 3565,0 0-1,0 1 1,1-1-1,-1 0 0,0 1 1,0-1-1,0 0 1,0 1-1,1-1 0,-1 1 1,0-1-1,0 1 1,1-1-1,-1 1 1,0 0-1,1-1 0,-1 1 1,1 0-1,-1 0 1,1-1-1,-1 1 1,1 0-1,-1 0 0,1 0 1,0-1-1,0 1 1,-1 0-1,1 0 1,0 0-1,0 0 0,0 0 1,0 0-1,0 0 1,0 0 259,0-1-246,0 1 0,1-1 0,-1 1 0,1-1 0,-1 1 0,0-1 0,1 1 0,-1-1 1,1 0-1,-1 1 0,1-1 0,0 0 0,-1 1 0,1-1 0,-1 0 0,1 0 0,-1 1 1,1-1-1,0 0 0,-1 0 0,1 0 0,-1 0 0,2 0 246,14-2-889,11-11-476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0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5906 79 8320,'-2'4'514,"1"-2"-316,0 0 0,0 0 0,0 0 0,0 0 0,-1 0-1,1 0 1,-1 0 0,1 0 0,-1-1 0,1 1 0,-1 0 0,0-1-1,0 0 1,0 1 0,0-1 0,0 0 0,0 0 0,0 0 0,0 0 0,-1 0-1,1-1 1,0 1 0,0-1 0,-1 1 0,1-1-198,-43 6 2069,-44-5 1207,-3 0-2381,-9-4-895,-312-25 1440,286 26-545,-121 13-895,92-2 91,-338-13-235,309-2 214,-181-16-47,129 5 28,13 6 392,-139 14-443,341-2 45,1 1 0,-1 1 0,1 1 0,0 1 0,0 1 1,1 1-1,0 1 0,0 0 0,0 2 0,1 0 0,-12 9-45,25-14-33,1 0 0,0 1-1,0-1 1,0 1 0,0 0 0,1 1 0,0-1 0,0 1-1,1 0 1,0 0 0,0 0 0,-1 5 33,-3 14-36,0 0 1,-1 23 35,-50 386-7,-12 75 8,55-398 51,11-72-10,-2 0-1,-1 0 1,-2 0 0,-11 27-42,19-64 10,0-1 0,0 1-1,1-1 1,-1 1 0,1-1 0,0 1 0,-1-1-1,1 1 1,0-1 0,1 1-10,-1 5-45,0-7 99,0-1 31,-26-2 297,1 0-1,-12-4-381,-8 0 144,-139-9 165,-97 7-309,135 4 17,33 1 3,-16 5-20,-148 12 0,-53-13 0,272-2 128,1 3 0,0 2 0,0 2 0,0 4 0,1 1 0,-19 9-128,61-16-13,-2 0 29,0 1 0,0 1 1,-15 7-17,26-10-1,0 0 0,0 0 1,1 1-1,-1-1 0,1 1 1,-1 0-1,1 1 0,1-1 1,-1 0-1,0 1 0,1 0 1,0 0-1,-1 2 1,-1 6-44,0-1 1,1 1-1,0 0 0,1 0 1,1 1-1,0-1 0,0 1 1,2-1-1,0 7 44,1 31-243,8 42 243,-8-82-4,80 506-213,-5-40 183,-42-152 2,-31-282 44,0 4-65,5 13 53,-6-47-34,1 0 0,0-1 0,1 1 0,0-1 0,1 0 0,6 11 34,-2-6-33,1-1-1,0-1 1,1 0 0,1 0 0,1-1 33,-6-7-47,0-1 0,1 1 0,0-2 0,0 1 0,0-1 0,0-1 0,1 1 0,0-2 0,0 1 0,0-1 0,3 1 47,38 7-48,1-1 0,0-3 0,1-2 0,-1-2 0,1-2 0,9-3 48,103-12-369,45-13 369,-7 0-79,-140 20 79,126-14 0,126 4 0,254 23 0,-391-3 62,0 9-1,32 11-61,-4 7 107,-191-27-81,1 0 0,-1 1-1,0 0 1,0 2 0,0-1 0,-1 2 0,0-1 0,0 2 0,-1 0 0,0 0 0,0 1 0,-1 1 0,0 0 0,-1 0 0,0 1 0,0 1 0,-1-1 0,-1 2-1,0-1 1,-1 1 0,0 0 0,3 9-26,11 40 350,7 43-350,6 17 210,77 235 484,24 178-694,-115-430 296,-4 0 0,-1 67-296,-8-61 41,2 114 179,-12-149-197,-9 44-23,4-46 14,2 43-14,8-64-72,3 0 0,9 38 72,-13-86-19,1 0 0,-1 1 0,1-1 0,0 0 0,1 0 0,-1 0 1,1 0-1,0-1 0,0 1 0,1-1 0,-1 1 0,1-1 0,0 0 0,0-1 0,0 1 0,0-1 0,1 0 0,0 0 0,0 0 0,-1 0 0,1-1 0,1 0 0,-1 0 0,2 0 19,19 6-46,0-2 0,0 0 0,0-2 0,18 0 46,-13 0-1,87 4-112,1-6 0,86-9 113,-100 3 34,690-65-34,-722 63-5,0 4-1,1 2 1,6 5 5,220 26-30,-238-23 28,105 17 2,65 7 0,326-10-3,-440-20-10,41-1-144,144-20 157,-196 6-17,0-5 0,-1-4 0,27-14 17,-40 5-32,52-28 32,8-16 6,-75 35-97,5 2 91,-26 15-55,-11 5 5,-1-1 0,-1-3 1,8-6 49,-38 19-19,-1 1 1,-1-2-1,0 0 1,0 0-1,-1-1 1,0-1-1,-1 0 0,0 0 1,-1-1-1,0 0 1,-1 0-1,1-4 19,3-10-34,-2-2 0,0 1 0,-2-1 0,-1-1 0,-1 0 0,-1 0 0,-1-20 34,-1-43-140,-8-82 140,-9-8-69,-11-12 69,-36-182-49,6 47 65,32 179-46,-47-389 119,36 7-114,-6-68-9,30 479-11,-26-243 102,13 196-95,-12-23 38,16 121 65,-3 1 0,-3 1 1,-3 1-1,-31-53-65,44 95 63,-1 0 1,-1 1 0,-1 1-1,-1 1 1,-1 0-1,-1 2 1,-1 0-1,0 1 1,-2 2-1,0 0 1,-1 2 0,-16-8-64,-50-26 247,-74-29-247,120 61 71,-2 1 1,0 3-1,-1 1 1,-38-3-72,-88-3 98,26 5-4,77 7 10,-1 3 1,0 3-1,1 3 1,-1 3 0,-7 5-105,8 2 160,-50 14-160,50-10 163,-54 3-163,-7 2 50,93-15-88,17-3 4,0 1-1,-13 5 35,30-8-69,0-1 37,-1 0 0,1 0 1,0 0-1,0-1 0,0 0 1,0 0-1,0 0 0,0-1 0,0 1 1,0-1-1,0-1 32,1 1-25,0-1 0,1 0-1,0 0 1,0 0 0,0-1 0,0 1-1,0-1 1,1 1 0,-1-2 25,-8-10-43,-7-13 9,2-1 0,1 0 0,1-1 1,2 0-1,-5-20 34,-7-13-23,-15-40 26,-3-7 0,-25-41-3,55 126-16,2 3 45,-1 1 0,0 0-1,-2 1 1,-1 0 0,-4-3-29,-22-24-3376,17 22 2474,-13-11 470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04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13312,'-15'33'4927,"4"-18"-3839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0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4214 380 2560,'7'-6'269,"-6"5"234,-1 0 1,1-1 0,-1 1 0,1 0 0,-1 0 0,0-1-1,1 1 1,-1 0 0,0-1 0,0 1 0,0 0-1,0-1 1,0 0-504,0-1 366,0 1 892,0 2-148,-11 0-35,0-1 0,0-1 0,0 0 0,-1-1-1075,-27-4 739,13 3-146,-25-1 761,-54 0-106,-50 6 1819,-121 17-3067,147-7 137,-26-5-137,41-2 12,-214 0 277,306-4-269,-343-20 81,86 2 65,-37 18 303,41-3-51,125-2-265,-1 7-153,-206 12 347,314-10-255,0 3 0,1 1 0,-1 2 0,-31 12-92,23-6 123,1 3 0,1 1 0,1 3 0,1 2 0,-38 27-123,64-38 34,1 0-1,1 2 1,0 1-1,1 0 1,1 1-1,0 1 0,2 1 1,0 0-1,1 1 1,1 0-1,1 1 1,1 1-1,-4 14-33,1 7-15,3 0 1,1 1-1,-1 29 15,-7 139-19,14-160 18,-2 335-106,6-258 86,3-49-43,4 0 0,3 0 0,3-1 0,17 50 64,-11-55-45,10 20 45,-21-73-28,0 0 0,2-1 0,0-1 0,1 0 0,2 0 0,9 12 28,-7-16-69,1 0-1,1-1 1,0-1 0,1-1-1,11 6 70,-11-8-30,0-1-1,2-1 1,-1-1 0,1 0-1,0-2 1,0 0 0,1-1-1,0-1 1,0-1-1,0-1 1,19-1 30,25-2-33,0-3 1,-1-3-1,14-5 33,70-18-117,0-7 1,33-18 116,10-3-55,-109 35 55,107-30 0,43 0 0,-188 45 62,-1 3-1,40-1-61,-72 7 8,0 0 0,0 0 0,10 4-8,4 0 136,-20-4-121,-1 1 0,1 0 0,-1 0 0,0 0-1,0 0 1,0 1 0,0 0 0,0 0 0,-1 0 0,1 0 0,-1 1 0,1 0-15,11 11 24,-10-9-12,0 0 1,0 1 0,-1-1 0,0 1 0,0 1-1,-1-1 1,0 0 0,0 1 0,0 3-13,13 29 39,0-6 2,-1 1-1,-1 1 1,6 30-41,19 113 129,-27-129-67,8 21-62,8 31 66,1 55-157,-5-22 161,14 60 4,-37-189-73,4 18-17,0 0 0,2-1-1,9 23 17,-6-25-88,0 0 0,12 18 88,-16-30-26,0-1 0,1 0 0,0-1 0,0 1 0,1-1 0,0-1 0,0 1 0,2 0 26,7 3-47,0-1-1,0 0 0,1-1 1,0-1-1,0-1 0,1-1 1,9 2 47,20 2-87,0-3 1,19 0 86,65-3-74,0-6 0,72-13 74,-42 3-2,29-7-6,-87 8 32,81 1-24,-177 11 0,0-1 1,0 1 0,0 0 1,0 1-1,0 0 0,0 0 0,0 1 0,0 0 1,0 0-1,4 2-1,-1 2 19,0 1 0,-1 0 0,1 0 1,-2 1-1,1 0 0,-1 1 0,0 0 0,-1 0 0,0 1 1,0 0-1,-1 1 0,1 2-19,13 26 72,-1 1 0,12 38-72,-12-31 5,61 132 90,-46-105-62,-2 9 21,-3 2 0,17 83-54,-17-57 14,30 77-16,14 55 15,-59-181 15,-2-9 27,1 0 1,12 23-56,-23-68-35,0-1 0,1 1 0,0-1 1,0 0-1,1 0 0,0-1 1,2 3 34,-4-5-13,1-1 1,-1 0-1,0-1 1,1 1 0,0 0-1,0-1 1,0 0 0,0 0-1,0 0 1,0-1 0,0 1-1,1-1 1,-1 0 0,3 0 12,10 1-46,-1-1 0,1-1 0,-1 0 0,1-1 0,-1-1 0,2-1 46,37-8-85,4-3 85,-48 11 3,137-41-17,62-30 14,57-20 9,-33 27 12,238-38-21,-379 89-32,-1-4 0,-1-5 0,-1-3 0,-2-4 0,39-23 32,-96 40-16,0-3 0,-1 0 0,-1-2 0,-1-1 0,0-1 0,-2-2 0,-1 0 0,18-23 16,-33 33-7,-1 0 0,0 0-1,-1 0 1,-1-1 0,0 0-1,-1-1 1,-1 0 0,0 0-1,-1 0 1,0 0 0,-2-1-1,0 1 1,-1-1 0,0 1-1,-2-9 8,-3-36-46,-3 1-1,-2 0 1,-12-35 46,10 41-7,-29-127 7,-4-20 0,8-1 0,-138-1218 128,153 1168-200,11 110-20,-6-1 0,-13-38 92,-9-2 14,0-4 63,-45-125-77,18 79 30,35 118-23,0-9-36,15 56 9,-3 2 0,-7-12 20,22 69 18,-1 0 0,-1 0 0,0 0 1,0 1-1,-1 0 0,0 0 0,0 0 0,0 1 0,-1-1 1,-1 2-1,0-2-18,-4-1 36,-1 1 0,1 0 1,-1 0-1,-1 1 0,0 1 0,1 0 1,-2 1-37,-30-8 77,-2 2 1,1 2 0,-1 2-1,-11 1-77,44 5-1,0 0 4,-327-32 141,219 27-78,-98 7-66,-90 20 245,-225 47-245,267-32 40,-17 3 11,278-38-50,-215 40 169,-180 58-170,340-79-19,-281 77-149,335-95-182,0 0 0,0-1 1,-1 1-1,1-2 0,-1 1 1,1-1-1,-1-1 0,-3 0 350,8 0-221,0 0 0,0-1 0,0 1 0,1-1 0,-1 0 0,0 0 0,1 0 0,-1-1 0,1 1 0,-1-1 0,1 0 0,0 0 0,0 0 0,1 0 0,-1 0 0,1-1 0,-1 0 221,-31-50-784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10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2108 345 6400,'-4'4'8495,"-5"-2"-5639,-14-3-3881,14 1 2133,-115 6 852,1 6 0,-105 24-1960,-13 11 843,-228 77-843,20 45 895,305-111-702,129-52-130,-34 12 182,0 3 1,2 2 0,-30 20-246,74-41 19,-1 0 1,1 1 0,-1 0 0,1-1-1,0 1 1,0 0 0,0 0 0,1 1 0,-1-1-1,1 0 1,0 1 0,0 0 0,0-1-1,0 1 1,1 0 0,-1 0 0,1 1-20,0 3-27,0-1 0,1 0 1,0 0-1,0 0 0,1 0 1,0 0-1,0 0 0,1 0 1,1 5 26,156 539-390,-158-550 390,214 710-128,-171-506 158,-8 2 0,-6 34-30,20 424 101,-33-395-75,-2 16 166,4 67-75,-18-343-153,0-1 0,1 0 0,0 1 0,0-1 0,1 0-1,0 0 1,1 0 0,0 0 0,0-1 0,1 0 0,0 0-1,6 7 37,-3-6-25,1 1 0,0-2 0,1 0 0,-1 0 0,1 0 0,1-1 0,0-1 0,0 0 0,0 0 25,26 9-9,1-2 0,0-1 0,0-2 0,1-2 0,23 1 9,175 20-236,157-5 236,-121-10-68,129 0-188,-283-17 96,1-5 0,40-11 160,-136 15-91,0 0 0,0-2 0,0-1 0,-1-1-1,1-1 1,13-8 91,-28 13-28,0-1 1,0-1-1,-1 0 0,0 0 0,0-1 1,0 0-1,-1 0 0,0-1 1,-1 1-1,1-2 0,-2 1 0,1-1 1,-1 0-1,0 0 0,-1 0 0,0-1 1,1-2 27,-1-7-6,1 1-1,-2-1 1,-1 0 0,0 0 0,-1 0 0,-1 0 0,-1 0-1,-3-15 7,-6-28-9,-3 1 0,-4-3 9,0-3-2,-96-498-119,29-5-8,40 111 100,21-1-20,-27-329-7,30 623 86,-8 1-1,-41-135-29,58 264 47,-2 0 0,-1 1 0,-2 1 0,-2 1 0,-9-13-47,-13-15 154,-3 2 1,-17-14-155,45 54 4,1-1 1,1 0-1,1-1 0,-9-20-4,-31-88-21,47 116 41,4 5 303,-3 5-565,-7-2-4495,-42-18-623,-34-9 1798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1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4681 710 8064,'-2'4'388,"-1"-1"-1,-1 1 1,1-1 0,0 0 0,-1 0 0,0 0 0,1-1-1,-1 1 1,0-1 0,0 0 0,-2 1-388,-52 17 1671,38-15-926,7-1-566,-1 0-1,0-2 1,0 1-1,-1-2 1,1 0 0,0-1-1,-12-1-178,0-2 101,1-1-1,-1-1 1,-22-9-101,-38-12 288,0 3 0,-2 5 0,-32-2-288,-287-12 1824,-105 16-1824,-17 28 1317,291-1-659,-373 28 540,548-33-1133,-84 10-103,0-7 1,-45-6 37,127-2 152,-1 2 0,1 4 0,0 2 0,-56 17-152,101-21 68,0 2 0,1 0 0,0 1 1,0 1-1,1 0 0,0 2 1,1 0-1,-2 3-68,-14 11 129,2 1 0,1 2 0,-16 19-129,16-12 71,2 1 1,1 2-1,2 0 1,2 2-1,1 1 0,3 1 1,-12 33-72,-3 25 126,5 2 0,-14 90-126,13-10-29,8 0-1,7 16 30,1 371 75,18-351-48,19 88-27,59 352-38,-39-309 80,4 28-78,-41-336 23,-3-14-8,2 0 0,0 0 0,2 0 0,1 0 0,1-1 0,4 5 21,-10-23-19,1 0-1,0-1 1,0 1 0,1-1 0,0 0-1,0-1 1,1 1 0,-1-1-1,2 0 1,-1 0 0,0-1 0,1 0-1,3 1 20,20 11-20,1-2 0,0-2 0,1-1-1,0-1 1,31 6 20,43 4-151,21-2 151,-64-10-20,-9-2-23,1-2-1,0-3 1,-1-2 0,1-2-1,0-3 1,0-2-1,40-11 44,132-41-96,-2-10 0,73-40 96,-247 89 0,-2-2 0,0-2 0,-2-3 0,30-22 0,94-66 0,4 8 0,88-36 0,-227 126 0,1 1 0,1 1 0,0 2 0,0 2 0,1 2 0,22-2 0,54-8 46,0 6-1,61 2-45,-157 11 32,-1 1-1,0 1 1,0 0 0,0 2 0,0 0-1,-1 0 1,1 2 0,-1 0-1,0 1 1,-1 1 0,1 1 0,-2 0-1,1 1 1,-1 0 0,-1 1-1,0 1 1,-1 1 0,0 0 0,0 1-32,136 170 360,-111-134-304,1-3-7,2-1-1,24 21-48,-37-42-13,1-1-1,1-1 0,0-1 0,28 12 14,23 13 123,32 26-123,-72-46-37,0-3 0,2-1 0,1-2 0,0-3 0,28 8 37,32 4-194,104 17 194,-184-43 1,90 18 89,89 5-90,8-21-29,-108-5-33,93 13 62,221 67 6,-243-42-6,168 14 0,-295-49-1,0-2 0,0-1 1,-1-3-1,1-2 0,0-2 1,-1-2-1,0-3 0,6-2 1,-30 5 0,-1-1 0,0 0 0,0-2 0,-1 0 0,-1-1 0,0-1 0,0-1 0,7-9 0,8-8 0,-3-3 0,0 0 0,18-29 0,-34 43-2,11-13-28,-1-2 0,-1-1 0,-2-1 0,15-36 30,-17 19 23,-2 0 1,6-36-24,18-116 42,-35 167-51,36-241-82,6-278 91,-40 193-61,-17 0-1,-37-211 62,-9 134-60,20 235 72,-15-20-12,-13-51 155,16 66-416,-45-118 261,-24-33 165,113 357-111,0 0 1,0-1-1,0 1 0,-1 0 1,0 0-1,0 0 0,-1 1 1,1-1-1,-1 1 0,-1 0 1,1 0-1,-1 0 0,1 1 1,-1-1-1,-1 1 1,1 0-1,0 1 0,-1-1 1,0 1-1,0 0 0,-5-1-54,-70-28 167,-2 4-1,-46-8-166,-175-29 99,-43 13-80,232 36 53,-67-3-2,0 7 0,-1 7 1,0 9-1,1 8 0,0 8 0,0 8-70,-280 81 651,184-38-486,4-3 1,-72 36-166,303-89-128,-46 15 129,-76 16-1,135-40-1020,0-1-1,0-1 1,0-2 0,-1-1-1,1-1 1,-1-2-1,-22-4 1021,-36-13-1893,-12-9 906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33.59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6784.79688"/>
      <inkml:brushProperty name="anchorY" value="-52375.67188"/>
      <inkml:brushProperty name="scaleFactor" value="0.5"/>
    </inkml:brush>
  </inkml:definitions>
  <inkml:trace contextRef="#ctx0" brushRef="#br0">3105 1185 5888,'0'0'0,"-11"12"2688,-10 12-2166,-1 3 657,-2 1-320,1 2 117,2 0 117,0 0 11,-3 4 123,2-2-438,1-2-16,0-3 22,1-4-294,1-3 80,0-2-186,1-3 42,0-2-207,0-1-60,1-3-68,0-1 4,0-3-84,0-2-17,0-1-74,-1-2 53,-2-2 16,-2-1-6,-4-1 6,-5-2 0,-5-1 0,-7-1 75,-6-2-59,-4-2-16,-5-1 43,-1-1-54,-3-3 16,0-1-5,2-2 75,-2-1 90,-4-2-21,-4-1 16,-1 1-37,-2 0 85,1 2 11,2 0 37,4 2-267,4 1 80,6 1-74,4 2 10,4 1-5,3 1 75,4 1-134,3 1 43,2 0 22,3-1-12,0 0 6,-1-1 0,0 0 0,-1 1 75,0 0-134,1 0 43,0 0 22,0-2-12,1 0 6,1-1 0,0 1 0,-2-1 0,1 0 0,-1 1 75,0 0-59,1 1-16,2 0 43,1 1-54,3 1 16,-1 0-5,3 0 0,-1 1 0,3 1 0,-1 0 0,1 1 0,-1 0 0,-1 0 0,-1 1 75,-2-1-59,0 0-16,-1-1-69,1 0 53,1 0-59,1 0 16,3 1 70,2 2 53,2-1-123,5 2 43,2-1-165,4-1 5,5-2-85,3-2 15,2-5-10,4-3 75,4-5 53,4-4-48,4-4-16,5-2 43,4-2 21,3 0-43,2-1 54,2-1-17,0 1 6,0 2 112,1 2-32,2 2 54,2 4-124,3 1 38,4 3 59,4 0 53,4 1-11,5 0-26,2 1 48,3 0-54,1 2-96,-1 1 102,0 2 0,-1 4-1,0 2-106,1 2 107,4 2 0,4-1-1,5 2 6,1 0 75,1-1-134,-1 2 43,-3 1 22,-2 1-12,-2 2-404,1 2-70,1 0 592,4 3 213,4-1-181,1 1 64,-3-1-160,-4 0-37,-5 0 37,-6 2-59,-5-1-96,-6 2 102,-4 1 0,-3 1 74,-1 3-53,-1 0 96,-2 2-101,-1 0-6,-1 1 38,-2 0-54,-1 1 91,-2 1 11,0 2-38,0 3-58,-1 3 53,0 4 16,-1 4-43,-1 4-21,-1 4 43,-1 3-54,-2 2 91,-2 2 85,-3-1-170,-2 0 21,-2-1 64,-2-1 85,-4-1-21,-3-1 16,-2 0-37,-4-1 85,-3 1-64,-2 0 96,-3 0-27,-3 2 49,-2 0-161,-2 1 11,-3 0 27,-3 0-17,-3-1 6,-2 0 0,-2 0 0,-4-2 0,-3 0-74,-4-3-54,0-3 48,-1-2 16,2-4-230,4-3 33,4-4-3232,4-8-544,5-12 2421,6-5-13754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37.7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5841.125"/>
      <inkml:brushProperty name="anchorY" value="-52018.03125"/>
      <inkml:brushProperty name="scaleFactor" value="0.5"/>
    </inkml:brush>
  </inkml:definitions>
  <inkml:trace contextRef="#ctx0" brushRef="#br0">2861 1942 7552,'0'0'0,"-2"3"3520,-2 2-3211,0-1 806,0 0-427,-1-2 133,-3 0-192,0-1 27,-7 3 27,-3 0-278,-4 0-106,-3 1-22,-2 0-90,-2 1-22,-2-1-37,-3 0 5,-4 0-79,-5-1-54,-6 0 197,-5 0 86,-5-1-390,-1-1 16,-2 0 353,1-1 175,2-1-218,4-1 95,3-1-63,6-1 10,4-1-266,6-2 0,5-1-129,5 0 22,4-3-16,4-3 0,3-3 0,3-5 0,2-5 0,2-6 0,1-6 112,1-6-32,1-4-282,2-2 10,2-1 538,0-1 54,0 1-245,2 1-6,-1 2-5,0 2-53,-1 1 48,-1 1-17,-1 1 6,-1 0 75,0-1-320,-1 1-17,1 0 326,0 1 112,0 2-90,1 1 52,1 0-84,-1 1-54,1 2-214,0 1-95,-2 2 384,0 1 95,0 1-84,-3 2-22,0 0-288,-3-1 37,-3 2 416,0 1 91,-1 1-186,-1 0 47,0 1-53,-1 1 5,-1-1-5,-1 1 0,0-1-74,0 1 58,0 0-22,0-1 44,-2 1-86,0 2-48,-1 0 122,0 1 33,-1 1-6,0 1 86,-1 0-96,-1 2 106,-1 1-106,1 0 31,-1 1-47,1 0 10,0 1-79,-1-1 58,0 1-22,-1 0 44,1 1-86,-1 2-48,0 0 122,-1 3-42,-1 2-21,1 3 48,-2 0-91,0 2 101,0 1-106,1 1-6,-1 2 38,1 0 21,0 1-43,0 1-21,2 1 117,1 0-37,0-1-133,2 1 80,2 0 42,1 0 22,1 1-38,2 0 54,0 0-91,0 1 101,0-1-106,1 0 106,1 0-106,0 1 106,1-1-106,0 1-6,0 0 38,0 1 21,1-1-43,-1 3-21,-1 0 117,0 1-37,0 1-21,0 1-64,0 2 127,1 2-42,0 0-21,1 3 48,1-1-166,1 2 48,0 0 17,0-1-12,1 0 6,-1 1 0,0-1 0,-2 1 0,1 1 0,-2 1 0,2 0 0,-2 3 0,2-1 0,-1 4 75,1 3 16,-1 6-150,0 5 86,1 6-107,2 4 26,2 6 65,3 4 53,4 1-309,2 3 58,5-1 192,0 3 118,2 1-96,-1 3 85,1 4-59,-1 2-58,1 2 53,-1 0-59,0-2 16,0-3-5,1-1 0,-1 0 0,1-2 0,0-1 0,1-1 0,-1 0 0,1-3 0,-1-2 75,0-1-134,1-1 43,-1-2-165,1 2 5,1 3 176,2 4 128,1 7-176,4 5-5,1 5 111,3 0-4,1-2-182,2-5 58,1-5 86,1-4 118,1-4-65,3 2 32,1 2-117,6 5-5,6 5-43,5 1 5,7 0 70,4-2-22,3-1-101,3-2 107,2-2-75,3-1-53,6-1 127,6 0-42,8-3 54,6-1-12,5-4 6,7-2 0,8-5 0,8-2 0,5-5-112,4-1 107,7-1 0,5-2-1,8-1 6,5 0 0,6-2 0,6-4 0,5-3-112,3-3 107,4-4-75,5-3 21,12-5 70,11-1 53,9-5-48,6-3-16,1-6-69,2-4 53,2-7 16,-3-4 69,-1-4-53,1-4-16,-1-5 43,0-3-54,2-4-96,1-3 102,0-4 0,1-3-1,-1-3 6,-5-1 0,-6-2 0,-5 0 0,-7-1 0,-10-3 0,-9-1 0,-8-4 0,-7-6 0,-9-4 0,-7-8 0,-9-2 0,-9-2-112,-8 3 107,-7 2 0,-10 3-1,-6 2 6,-10 2 75,-8 0-134,-10 0-31,-11-1-33,-8-1 112,-9-3-37,-10 0 128,-9 0-144,-8 4 48,-9 4 22,-8 5-12,-7 5 6,-7 3 75,-6 4-59,-8 2-16,-6 1 43,-7 0-54,-5-4-96,-7-4 102,-8-6 0,-7-5 74,-5-4-53,-4-1 96,-3 1-101,-2 6 106,-1 5-106,-3 7-6,0 7 112,-4 5-37,-2 2-21,-4 3-64,-1-1 53,-5 1-59,-3 1 16,-4 0 70,-2 2-59,-2 2 96,1 4-101,1 2-6,2 4 112,3 4-37,1 3-133,3 3 80,0 2 42,3 2 22,1 1-38,4-1 54,3 0-91,3-2-11,2 1 38,2-2-54,-1 0 16,-1 0-5,-1 0 0,-1 0 0,0 0 75,2 0 16,3 0 37,2 0-6,1 2-180,1 2 90,1 1 37,-1 4 22,-2 0-38,0 2-58,1 0 127,1 0-42,1-1-21,0 2-64,1-1 53,-3 1-59,-1 1 16,-2 1 70,-3 1-59,0 0 96,0 0-101,3-1 106,4-1-106,4 1 106,4 0-32,2 1 49,3-2-198,0 3 96,2 1-38,-1 1 6,1-2 0,1 1 0,0-2 0,0 0 0,1-1-112,2 1 107,4-4 0,1-1-1,5-3-106,1-1 107,5-3 0,1-2 74,4-3-128,0 0-31,3-3-33,1-2 112,3-2-37,-1-3 54,1-3-198,-1-2 96,-1-4-38,0-1 81,0-3 16,-1 1 37,2-4-192,0-3 96,0-3 37,1-5 22,0-6-225,0-3-42,2-6 224,0-2-42,1-2 132,-1 0-26,0 1 240,-2 2 86,1 3-198,-2 6-38,-2 3-31,-5 6 32,-4 3 21,-5 5 32,-5 4-80,-3 3 64,-4 2-96,-1 4 101,-1 1-106,-1 1 106,0 1-106,-2 2 106,2 0-106,-4 2-6,0 3 112,-4 2 38,1 2-80,0 1 31,2 1-47,3 1-64,3-1 53,5 1-59,4-1-170,3 0 10,3-1-501,4 0 21,3-4-1493,1-2-234,0-4 1466,-4-9 192,22 12-8924,-1-2-1319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39.5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84653.21875"/>
      <inkml:brushProperty name="anchorY" value="-51152.22656"/>
      <inkml:brushProperty name="scaleFactor" value="0.5"/>
    </inkml:brush>
  </inkml:definitions>
  <inkml:trace contextRef="#ctx0" brushRef="#br0">2900 1967 6272,'0'0'0,"-4"7"2880,-6 8-2091,-2-1 822,0 1-737,-3-2 140,0 0-614,-1-1-64,-7 0-240,-5-3 32,-6-3-32,-6-2 112,-8-4 5,-6-5 118,-8-3 10,-8-4 43,-5-4-80,-5-2 64,-5-1-171,-5-1 86,-5-1 191,-4 0 54,-5-1-410,-3-1 20,-5-1-175,-5 0-11,-4-2 64,-2-2-27,0-2-175,3-4 90,3-2-38,7-5 81,5-3 16,8-3 37,7-4-118,10-2 113,8-1 74,8-1 17,7-1-33,8 2-58,6 1 127,7 2 33,7 3-80,7 0-43,5 0 10,6 0-47,5-2 10,6-1 70,4-1-59,4-1 96,5-1-101,5 1 106,5 1-181,4 4 53,4 2-58,4 4 10,1 4 70,4 3-22,1 4-250,2 2 74,2 4 225,2 1 186,4 4-150,2 1 70,4 2-90,4 0-54,4-1-64,4 0 48,2-1 16,3 1-6,3 1-106,0 2 107,0 1 74,2 3 17,3 0-145,0 2 86,1 0-107,0 0 26,-2 1 65,-1 0-22,-1 3 11,1 2 0,1 2 0,2 3 0,2 2 0,1 0 0,1 0 0,0 1 0,-1-1 0,-3 1 0,-3 0-186,-3 2 90,-3 2-38,-4 1-31,-3 1 458,-6 2 54,-3 0-27,-5 2 0,-4-1-144,1 2 0,2 2-48,2 3 80,3 3-139,2 7-31,3 4 228,1 7 113,-1 5-171,-3 3 69,-3 1-170,-4-1 5,-4-1 27,-5 0-17,-5-1 6,-7-2 75,-4-2 16,-7-1 37,-6-3-80,-6-1 64,-6-3-96,-9 1 101,-8-2-256,-9 2 38,-11 3-22,-8 5-5,-10 4 0,-10 5 0,-9 6 0,-7 4 0,-8 2 0,-6 1 0,-7-3 0,-4-1 75,-5-1-134,-2-1 43,-2 2 96,1 1 6,4-1-33,5-1 54,6-5-278,4-7 43,2-10-1781,60-30-251,-30 8 2160,33-14-1976,2 0 0,-19 0 1976,19-5-1410,1 0 0,0-1 1,-5-2 1409,-2-2-782,1-1 1,-22-9 781,-2-3-1168,-19-11 1168,-34-18-9241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50:44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8712 3715 5120,'-21'18'693,"-1"-1"0,-1-1 1,-1-1-1,0-1 0,-23 10-693,1 1 1184,1 2 0,1 3 0,-24 21-1184,44-32 275,-7 7 170,-1-2-1,-1-1 1,-1-2 0,-25 12-445,11-13 170,-1-1 1,0-3 0,-33 6-171,-158 26 113,42-11 131,-294 50 66,322-60-156,-93 23 431,96-16-306,-94 4-279,144-33-3,0-4 1,-86-13 2,-61 6-74,75 4 249,-106-2 7,77 3-167,-3-10-15,57 2 395,-120 9-395,109 15 707,90-7-913,-37-2 206,96-6-76,-12 1 53,0-3-1,-15-2 24,-60-6-51,33 5 113,-28-4 714,24 3-1040,-55-13 264,8-1-589,-28 3 589,-45-6 178,18-8 424,55 8-1198,-65-1 596,114 22 358,-1 4-1,-17 5-357,-87 2 143,172-10-140,0 1-1,0-2 0,1 0 0,-1-1 0,1 0 0,-1-1 1,-5-3-3,-4-3-85,1-1-1,0-1 1,-18-14 85,-59-32-878,-90-37 878,134 68-18,-4-2 82,-13-12-64,54 30-31,1-1 1,1-1-1,0-1 0,1 0 0,-13-16 31,-3-9-52,2-1-1,2-1 1,2-2 0,1 0-1,-2-12 53,-103-181-77,64 122-22,-12-37 99,25 31-1,5-2-1,6-1 0,-19-100 2,43 126-181,4 0-1,4-1 1,5 0 0,4-1 0,4 1-1,4 0 1,8-18 181,0 28-60,4 0 1,3 1-1,5 1 1,3 1-1,4 2 1,7-8 59,-2 19-25,5-2 25,32-60-7,35-71-88,-67 125 67,-13 25-7,1 1-1,26-29 36,-42 62-9,0 2 0,2 0 0,0 1 0,1 1 0,0 1 0,2 1 1,20-12 8,27-10-26,2 4 0,1 3 1,1 3-1,2 3 1,46-7 25,-65 19 22,0 3 1,1 2 0,0 3-1,27 2-22,330 22 38,-250-14-38,48-9 0,-28 0 0,22-2 0,-114 2 20,-30 1 64,22 3-84,-63 0 13,0 2-1,-1 0 1,1 1 0,-1 0 0,0 2 0,4 2-13,5 2 157,-1 2 0,-1 1 0,13 9-157,-29-16 92,-1 1 1,0 0 0,-1 0-1,1 1 1,-1 0 0,-1 1-1,0 0 1,0 0 0,0 0-1,3 9-92,8 18 104,-1 2-1,-2 0 0,9 38-103,24 124 265,-43-179-200,42 281 1248,-33-197-1330,-12-88 28,2-1-1,-1 0 1,2 1 0,0-1-1,1-1 1,1 1 0,0-1-1,1 0 1,1-1 0,0 0-1,1 0 1,0-1 0,1 0-1,0-1 1,1 0 0,1-1-1,0-1 1,0 1 0,1-2-1,1 0 1,14 6-11,6 2-263,2-3-1,0-1 0,1-2 1,0-1-1,34 4 264,53 2-366,23-5 366,-41-3-183,-33-1 151,325 21-394,-345-28 384,1-2 1,50-8 41,108-27-178,-41 11 118,0 7 0,26 8 60,-72 3-8,40-6 8,93-4 0,-204 17 0,-1 3 0,0 2 0,44 9 0,288 73-20,72 13 2,-409-91 36,65 12-8,55 18-10,-135-29 20,0 3-1,0 0 0,-1 2 1,-1 2-1,0 1 0,28 20-19,-36-18 40,0 1-1,-2 1 0,0 1 1,-1 1-1,-2 1 1,1 2-40,32 49 563,14 33-563,-19-28 405,-3 2 1,-4 2-1,-3 1 0,22 82-405,-25-46 262,-5 1-1,-5 2 0,-5 1 1,-3 45-262,-13-4 332,-5-98-491,4 1 0,3-1 0,3 1 0,4 6 159,3-31-3195,-11-34 1281,0 0 1,-1 1 0,0-1 0,1 10 1913,-4-13-705,0 1 0,-1-1 0,1 1 1,-1-1-1,-1 0 0,0 1 705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3:48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5237 117 5248,'8'1'1562,"-9"3"-602,0-3-192,1-1 139,0 0-80,0 0-27,-3 1-542,1 0 0,-1 0 1,0 0-1,0 0 1,1 1-1,-1-1 0,1 1 1,0 0-1,-1 0 0,1 0 1,0 0-1,0 0 1,0 0-1,0 0 0,0 1 1,1-1-1,-1 2-258,-13 13 861,-1-3-534,-1 0 0,0-1-1,-1 0 1,0-2 0,-1 0 0,-1-1 0,-14 5-327,-6-9 437,18-3-410,6-2 77,1 0 0,-1 0 0,-9-2-104,-6 0 72,13-1-38,2 0 1,-1 0 0,0-2 0,-16-5-35,-14-3-6,32 9 40,-17-4 250,-1 1 0,0 2-1,-31-1-283,-24 7 438,-33 6-438,-94 7-43,201-13 47,-87 9 109,-58-3-113,146-9 0,0 0 0,0-1 0,0-1 0,-8-3 0,-36-5 0,-36 5 75,0 4-75,56 3 27,1 2-1,-1 1 1,1 1 0,-1 3-27,34-7-3,-13 2 18,1 1 0,-1 1 1,1 1-1,-8 3-15,19-7 9,0 0-1,0 1 1,0-1-1,0 1 1,1 0-1,-1 0 1,1 1-1,-1-1 1,1 0-1,0 1 1,1 0-1,-1 0 0,1 0 1,-1 0-1,1 0 1,0 0-1,0 4-8,-5 16-10,2 0 1,1 0-1,1 0 0,1 0 0,1 0 0,1 0 0,1 1 0,1-1 0,4 15 10,10 40-121,3-1 1,10 20 120,0-3-43,8 29 59,6-1 0,4-2 0,7-3-16,-29-65 28,-2 1 1,-3 2-1,3 16-28,-16-47 27,-2 1 1,0 1-1,-2-1 1,0 0-1,-2 1 0,-1 0 1,-2-1-1,-1 12-27,-3 12 66,4-30-63,-1 0 1,0 0-1,-1-1 1,-7 19-4,-29 73 251,23-67-201,3 1 1,2 0 0,1 0-1,2 9-50,-47 190 480,46-197-412,-6 12-68,-4 16 66,13-49 8,-1 0 1,-2 0 0,-1-1-1,0-1 1,-11 15-75,16-30 43,0 0-1,-1-1 1,-1 1-1,0-2 1,0 1-1,0-1 1,-1 0 0,-4 2-43,-20 12 299,-26 12-299,24-16 42,-1-1 0,0-2 0,-1-1 0,0-3-1,-1 0 1,0-3 0,-28 2-42,-690 56 0,370-36-122,260-23 133,-346 20 186,326-14-11,-132 30-186,148-17 114,53-11-45,1 2-1,-23 12-68,15 7 277,75-32-234,1 1-1,0 0 0,0 0 0,0 1 1,1 0-1,0 1 0,0-1 0,-6 8-42,8-9 20,1 1-1,0 0 0,0 0 1,0 1-1,1-1 1,0 1-1,0 0 0,0-1 1,1 1-1,0 0 1,0 1-1,-1 5-19,-18 83-43,15-32 28,4 1-1,2 0 1,3 0 0,4 12 15,0 23 45,0 236 399,-7-301-413,-6 120-26,7-99 57,3-1-1,2 1-61,2 71-64,-6-101 73,10 96 51,6 3-60,26 210 113,-24-152-55,-9-52-20,-8-75-14,3 0-1,9 34-23,-6-42 59,2 40-59,4 82 43,-6 65-43,-9 816 880,0-1042-877,1 0 0,0-1 0,1 1 0,-1-1 0,2 1 0,-1-1 1,1 0-1,0 1-3,3 5-68,-2-1 55,2-1 1,-1 0-1,2-1 0,-1 1 1,1-1-1,1 0 0,0-1 1,1 0 12,14 15-35,2-1 0,10 5 35,-27-23-6,0 0 0,1 0-1,-1-1 1,1 0 0,0 0-1,1-1 7,29 14-47,-13-3 17,26 13 17,-34-19-27,1-1 0,0-1 0,0-1 0,1 0 0,0-2 0,0 0 0,0-1 0,5-1 40,-15-2-62,0 2 0,0-1 1,0 2-1,0-1 0,8 3 62,-14-1-12,-4-2 16,0-1 0,1 0 0,-1 1 0,1-1 0,-1 0 0,0 1 0,1-1-1,-1 0 1,1 0 0,-1 0 0,1 1 0,-1-1 0,1 0 0,-1 0-1,1 0 1,-1 0 0,1 0 0,-1 0 0,1 0 0,-1 0 0,1 0 0,-1 0-1,1 0 1,-1 0 0,1 0-4,0 0 27,-1 3-11,0-3 32,0 3-17,0 0 1,0 0-1,0-1 1,0 1 0,0 0-1,0-1 1,-1 1-1,1 0 1,-1-1-1,0 1-31,-2 12 10,-3 36 49,1 50 112,4-71-163,0-13-4,2 1 1,-1-1 0,2 1-1,1 6-4,-2-15 41,-1 0 0,0 0-1,0 0 1,-1 0 0,-1 0-1,1-1 1,-2 1 0,1 0-1,-1-1 1,-3 7-41,-5 21 111,4-23-100,6-12-12,0 0 0,0-1 0,1 1 0,-1 0 0,1 0 0,-1-1 0,1 1 0,-1 0 0,1 0 0,0 0 1,-1 0-1,1 0 0,0 0 0,0 0 0,0 0 0,-1 0 0,1 0 0,0 0 1,-1 3 6,1-1 0,-2 0 0,1 0-1,0 0 1,-1 0 0,1 0 0,-1 0 0,0 0 0,0-1-1,0 1 1,-1-1 0,1 1 0,0-1 0,-3 2-6,-18 23 57,-9 24-63,21-35 39,1 0 1,1 0-1,0 1 1,-1 5-34,7-14-12,0 0 1,0 0 0,1 1-1,0 0 1,1-1 0,-1 1-1,2 0 1,-1 3 11,-10 191 107,12-143-75,4-1 0,2 0 0,3 1-32,-5-20-47,-2 1-1,-1 2 48,4 48 73,-2-8-39,-4-54-80,2 1 0,4 21 46,11 66-43,-16-85 43,-1-20 16,1-1 0,0 0 0,2 7-16,0 1-15,0 0-1,-2 0 1,-1 9 15,5 41-2,4 19 18,-3 0 0,-4 38-16,0-87-10,1 1 0,4 5 10,-2-6 45,-1 0-1,-2 6-44,-1-31-37,1 0-1,1-1 0,0 1 1,0-1-1,2 1 0,5 12 38,-7-19-8,1 1-14,0 0-1,1-1 1,0 0 0,1 1 0,-1-2 0,2 1-1,-1-1 1,0 0 0,1 0 0,0-1 0,1 0-1,5 3 23,28 23 0,2 4-60,2-3 0,1-1 0,2-3 0,38 18 60,-47-29-40,1-1 1,0-3-1,10 2 40,127 27-135,-160-38 133,302 59-243,216 12 245,-290-61-224,45-11 224,-287-3 0,874-42 69,-535 19-53,-143 12-64,320-22-149,-58 8 273,-103 7-35,254-6-41,-103-7 0,-4-31 0,-430 51 0,651-108 0,-529 81-80,44 5 80,-146 20-57,-2-5 0,0-3 1,87-33 56,-122 35-32,-14 6-9,-2-3 0,0-1 0,6-5 41,-36 16-20,0-1 1,0-1-1,0 0 0,-1-1 1,0 0-1,-1 0 1,0-1-1,-1 0 1,0-1-1,0 0 1,-1-1-1,2-3 20,-4-1-29,0 0 0,-1-1-1,0 1 1,-2-1 0,1 0 0,-2 0-1,0-8 30,0 6-8,9-102-80,-5-76 88,-13-122-72,-8 104-61,-19-58 133,24 159-1,4-1 1,8-53 0,-1 42 54,-1-157 21,-5 182-75,-1 14 0,0-80-6,-5 26 65,2-14-9,0-4-148,4-156 23,-4 100 35,-14-52 40,-8-122 35,25 220 6,-6-250 89,7-166-104,-39-544-26,38 1031 0,3 24 0,-7-20 0,-17-147-117,17 83 132,7 80 1,-3-1 1,-9-26-17,5 38-37,1-30 37,-3-21 69,-1 24-51,-19-119 38,22 165-6,-2 0 0,-2 1 0,-10-19-50,24 65 0,-3-8 23,0 1 0,0 0 0,-1 0 0,0 0 0,0 1 0,-1-1 0,0 1 0,0 0 0,0 0 0,-1 1 0,0 0 0,-1 0 0,-3-3-23,-42-22 150,-1 2 1,-1 2 0,-1 3-1,-26-6-150,-40-9 258,-57-6-258,41 10 62,-8-7-36,50 14 39,-1 3-1,-24 0-64,-141-11 320,-120 3-320,353 32-14,8 1 16,0-1-1,1-1 0,-1 0 1,0-2-1,1 0 1,-11-4-3,22 4-30,0 0 0,0-1 0,1 1 0,-1-1 0,1-1 0,1 0 0,-1 0 0,1 0 0,0-1 0,0 0 0,-1-1 31,-9-24-64,-13 3 0,-72-90-64,34 30 99,5-2 0,3-4-1,5-1 1,-14-41 29,-3 3-5,-32-42 5,42 87 46,-66-74-46,81 107 103,26 32-66,-1 1 1,-2 2-1,0 0 0,-1 1 1,-1 1-1,-1 2 0,-8-4-37,19 14 21,0 0 0,-1 1 0,0 0 1,0 2-1,-9-2-21,-30-10 92,45 14-63,0 0 0,-1 0 1,1 1-1,-1 1 1,1-1-1,-1 2 1,-5 0-30,-14 0 50,-2 1 18,27-1-137,0 0-1,0 0 1,0-1 0,0 0 0,0 0-1,0-1 1,0 1 0,0-1 0,-4-1 69,-6-2-1542,12 3 990,0 0-1,-1 0 1,1 0 0,0 0 0,-1-1 0,1 1-1,0-1 1,0 0 0,-2-2 552,-18-14-3826,0-1 1,-6-7 3825,-40-45-4355,52 52 3812,-46-46-902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2018 6272,'-1'0'26,"1"0"127,-1 0 0,0-1 0,0 1 1,0 0-1,1 0 0,-1-1 1,0 1-1,0 0 0,1-1 1,-1 1-1,0-1 0,0 1 1,1-1-1,-1 1 0,1-1 1,-1 1-1,0-1 0,1 1 1,-1-1-1,1 0 0,0 1 0,-1-1 1,1 0-1,-1 0 0,1 1 1,0-1-1,-1-1-153,1 1 1365,0-23 1883,1 18-3137,-1 1 1,1 0-1,0 0 0,0 0 0,1 0 0,-1 0 0,1 0 1,0 0-1,1 0 0,-1 0-111,32-47 45,-20 32-2,12-18-42,1 2 0,1 1 0,2 1 0,1 2 0,2 1 0,21-15-1,-3 8 6,231-181-146,-222 174 99,2 3 0,2 2 1,1 4-1,2 2 0,1 3 0,6 2 41,79-39-11,57-39 11,13-6 64,15-2 192,97-68-256,-284 151 72,1 3 0,2 2 0,0 2 0,5 1-72,179-49 106,-17 5 44,28-12 85,104-12-235,-275 72 1930,9-5-1930,-75 23 659,3 2-3490,-15 0 2568,1 0 1,0 0-1,0 0 1,-1 0-1,1 0 1,0 0-1,0 1 1,-1-1-1,1 0 1,0 0 0,-1 1-1,1-1 1,0 0-1,-1 1 1,1-1-1,0 1 1,-1-1-1,1 1 1,-1-1-1,1 1 1,-1-1 0,1 1-1,-1-1 1,1 1-1,-1 0 1,0-1-1,1 1 1,-1 0-1,0-1 1,1 1-1,-1 0 263,-4 8-1034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4:01.52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3433.84375"/>
      <inkml:brushProperty name="anchorY" value="40445.00781"/>
      <inkml:brushProperty name="scaleFactor" value="0.5"/>
    </inkml:brush>
  </inkml:definitions>
  <inkml:trace contextRef="#ctx0" brushRef="#br0">6356 724 6144,'0'0'0,"1"3"2784,-1 0-2838,0 0 625,-1 0-91,1-1 197,0-1-421,0 0 0,0-1-309,0-2-48,-1-2 63,3-3 1,-1-2 37,1-3-5,0-3 154,0-3 144,0-3 193,-3-2 148,0-2 17,-3 0 90,-1-2-165,-3-1-21,-1-1-187,-2-1-32,-3 0-155,0 0 70,-2-1-32,-1 1 42,0-1-11,-2 2 6,-1 0 0,-2 3 75,-2 2 202,-2 2 97,-1 3-236,-1 1 49,0 3-283,-1 3-5,0 1-17,0 2 65,1 3 16,2 1 37,1 0-80,1 1-11,1 1-112,0 0-47,1 1 42,-2-1 16,-1 0 32,-1-1 32,-1 0-80,-2-1 64,0 0-22,-1 1 118,0 0-69,1 1 26,0-1-42,0 1 10,1-1-79,-2 1 58,0-1-96,0 2 101,-1-1-32,0 1 49,-1 0 63,-1 0 22,1 2-38,-1-1-21,0 1-107,0 0 65,-1 0-102,1 0 101,-1 1-32,-1-1 49,1-1-12,0-1 6,0 1-74,0 0 58,1 1-22,0-1 118,1 1-144,-2 1-26,-4 2 4,-3 1-47,-4 2 85,-1 2-64,-4 1 96,1-1-27,-1 1 49,1-1-86,0 1 64,3 0-96,1 0 101,2-1-106,2 1 106,2-1-106,2 1-6,2-1 112,1 1-37,2-1-21,0 1 48,4 0-91,-1 2 101,1 0-106,-1 2 106,2 0-106,1 1 106,2 1-32,1 0 49,2 0-198,2 1 96,2-1-38,2-2 6,1 0 0,2-2 75,0 1 16,1 0 37,0 1-80,0 0-48,0 0-64,-1 1 48,1 0 16,0 1-6,0 1 6,0 1 75,0 1-59,-1 1-16,1 1 42,1 0-52,1 1 15,1-1-5,0 0 0,0 1 75,1-1-59,1 1-16,-1-1 42,1 0-52,1 0 15,-1 0-5,0 0-112,1 1 107,-1-2-1,0-1 1,1-2 80,-2-1 15,-1-1-36,-2-1 52,0 1-90,0-2-10,-1 3 36,-1-1-52,1 1 90,-2 2 10,0 0-36,-1 2-60,0 1 54,0 1-58,-1 1-97,0 0 102,-1 1 74,-2 1-58,-1 0-11,-3 0 42,-1 0 22,0 0-42,-1 0-22,0-2 42,0 0-52,1-1-97,0 0 102,0-1-1,0 0 1,1-2 5,-1-1 75,0-1-59,1-1-16,-2 1 42,-1-2-52,1 0 15,-2-2 70,-1 1-59,-1-2-16,0 0-70,-1-1-20,-2-1 74,0-1 48,-1-1-11,-1-1-26,0-1-65,1 0 54,-1 0 16,0 0 70,-1 0-54,-1 0-16,0-1-70,-1 1 54,-1 1 16,-1-1 70,-2-2-54,-2 0-16,0 0 42,0 0-52,1-2 15,0 0-5,0 0-112,2-1 107,0 0-1,1 0 76,2 0-54,1 0-16,0 0 42,0 0-52,1 0-97,0 0 102,-1 0-1,-1 0 76,0 0-54,-2 0-16,1 0-70,1 1 54,0 0 16,2 0-5,2 0 5,1 0 75,1-1-134,3 0 43,1 1 21,1-1 65,1 0-129,1 0 43,1-1 21,-1 1 65,1 0-54,2 0-16,2 1 42,0 0-52,-1 1 15,1 1 70,-3 0-59,-1 2-16,-2-1 117,0 1-112,1 1 1,0 0 36,1 1-52,1 1 15,1 2 70,2-1-134,0 1 43,-1 0 21,1 1 65,-1 0-54,1 0-16,1 1 42,0 0 22,0 0-42,0 1-22,-1 0 42,0 1-52,-1 1 15,0 2 70,0 1-134,0 1 43,1 2 21,0 0 65,1 2-54,1-1-16,1 0-70,2-1 54,0 1 16,3-1 70,-1 0-129,2 0 43,2 2 96,0 0 5,-1 1-31,1 0-60,-1 1-58,0 0 48,0 1 16,-1 2-5,1 1 5,-1 2 0,0 6 0,1 3 0,-1 5 0,1 4 0,-1 5 0,1 1 0,0 2 0,0-1 0,0-2 0,1-3 0,0-5-112,0-3 107,1-5 74,2-4 16,0-3-143,1-3 84,1-3-31,0-2 5,2-2 0,-1 0 0,1-1 0,1-1 0,-1 0 0,0 0 0,0 0-112,1 0 107,1 2-1,-1 0 1,0 1 5,-1 1 0,1 1 0,-1 0 0,0 2 0,1 1 75,1 3-59,-1 0-16,0 1 42,0 0-52,1-1-97,-1-2 102,0-2-1,0-4 76,0-2-129,-1-3 43,0-2 21,0-3 65,0-1-129,1-2 43,0-1 21,1-2-10,0 0-107,0-1 107,0 0-1,0 0 1,-1 0 5,2-1 0,0 1-112,1 0 107,1 1-1,1 1 1,2 1-107,2 2 32,2 2 59,3 1 53,0 1-86,2 0 33,2 0-48,1-1 10,2 1 70,3-1-22,4-1 11,7-1 0,4-3-112,6-1 32,5-3-53,4-2 122,4-1-37,0-2 128,0 0-144,-1 0-27,0 0 81,0-1 42,2-1-86,0-2 33,2-1 26,4-1-10,1-3-107,3-2 107,0 0-1,-1 0 76,1 0-129,-1 0 43,1 1 21,2 1-10,4-1 5,2 1 75,4 0-134,0 0 43,-1 0 21,-2 0-10,-5 1 5,-2 1 75,-3 2-134,-2 1 43,0 1 21,-1 2 65,-1 1-54,0 2 96,-2 0-176,-4 0 53,-3 1 16,-4 1-10,-3 0 5,-4 2 0,-2 0 0,0 2 0,0 1 0,1 2 0,0-1 0,2 1 75,1 1-59,2-2-16,1 0 42,-1 0-52,0-2-97,-1-1 102,-2 1-1,-3 0 1,-4 0 5,-4 0 75,-3 1 15,-6 1 38,-3 2-80,-2 0-48,-3 3 48,-1 1-58,0 3 15,-1 2-5,-1 2 75,0 0 15,-1 2-148,-1 1 84,0 1 44,-1 1 20,0 1-36,0 0-60,-2 2 129,0 0-43,-1 0 53,-1 1-10,-1 0-182,0 2 91,-1-1-37,0 0 80,-1 0 15,1-1 38,-2 1-192,-1 0 96,0 1 38,-2 5 20,-1 6-36,0 5-60,-1 5 54,0 2 16,-2 1-117,0 0 37,-2 1 96,0-2 5,0-2 118,-2-1 85,-1-4-427,0-1 22,-2-3 197,1-2 144,-1-1-144,0 0-11,1 2-218,1 1-22,1 0 177,0 0 122,1 0-102,1-1 12,1-1-188,1-2-26,0-2-5,2-1 138,1-3-5,2-1 48,2-2-5,0-1 5,2 0 0,1-1 0,2 0 0,3 0 0,3 4-112,3 1 32,4 3 469,2 3 49,5 1-657,1 2-117,4-1 75,3-1 117,2 0 32,2-3 42,4-1 76,3-2-17,3-2 11,5-2 0,5-1-112,6-1 107,5-3-75,5-3 21,2-4-5,2-5 0,2-3 0,-1-3 0,1 0 75,2-1 53,2 0-48,3 0-16,2-2-70,3-3-20,3-3 74,3-3 48,2-1-86,4-2 33,3-3-48,4-3-65,2-4 129,1-3 32,-1-4-6,-2-3-26,-1-4-65,-1-3 54,0-3 16,-1-4-5,-3-3 5,-4-2 0,-3-1 0,-6 3 0,-3 1 0,-4 3 0,-2 4 0,-3 2 0,-4 3 0,-1 1 0,-3 3 0,-3 2 0,-1 3 0,-2 2 0,0 1 0,2 2 0,3 1 0,2-1 0,0-1 0,-1-1 0,-1 0 0,-4-2 0,-3 0 0,-4 0 0,-5 0 0,-3 0 0,-3-2-112,-3 0 107,-2-2-75,-2-3 21,-1-2 70,-1-6-22,-2-4 11,-1-4 0,-2-4-112,-3-2 107,-2-2-75,-2-2 21,-3-5 70,-2-4-22,-3-7-101,-1-8 107,1-6 0,1-3-1,0-3 6,-1 2 75,0-1-59,-2-1-16,-2-5 42,-2-7-52,-3-6-97,-4-3 102,-2 0 0,-5 0-1,-4-1 6,-4-4 75,-4-5-59,-5-3-16,-2 1-69,-6 1 53,-4 1 16,-5-1-6,-5-3 6,-3 3 75,-5 2-134,-4 6 43,-2 4 22,-2 3-12,1 0 6,0-2 0,2-2 0,1 0 0,-1 3 0,-2 4 0,0 2 0,-1 4 0,-4 1 0,-1 3 0,-3 2 75,1 6 15,0 6-36,2 8-60,2 8 54,2 7 16,1 8-42,3 6 90,1 7-102,-1 4 108,-1 4-108,-3 1-4,-1 1-76,-6-2 54,-5-3 91,-7-4 10,-3-2-143,-3-2 84,0-1 44,1 2 20,0 1-36,3 2-60,1 2 54,3 2 16,3 4-42,0 0-22,0 0 42,-1-1-52,-2-1 15,-3 1-5,-2 3 0,-1 4 75,0 5 15,1 5 113,3 3-214,4 4 33,6 3-17,7 1 70,6 2-134,8 0-32,7 0-1562,8 1-1952,7-2-624,7-3 2618,6-5 395,5 3-7646,0-1-1069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1:24:07.11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4323.32813"/>
      <inkml:brushProperty name="anchorY" value="40114.24609"/>
      <inkml:brushProperty name="scaleFactor" value="0.5"/>
    </inkml:brush>
  </inkml:definitions>
  <inkml:trace contextRef="#ctx0" brushRef="#br0">1178 595 7552,'0'0'0,"0"-3"3520,0-2-2875,0 1 784,0 0-810,0 2 74,0 0-346,0 1 80,-1 1 255,-1 1-10,-3 0 245,-2 1 171,-1-3-106,-2 0 164,-2-1-340,-2-1-49,-2 1-336,-4 0-74,-2 0-192,-3 1-43,-3 3-43,-4 0 38,-3 1-17,-2 2 118,-5 2-144,-5-1 48,-3 1 22,-5-2-12,-3 1-68,-2 1-54,-1 2-64,1 0 48,1 2 16,3 2-6,2 2-106,3 1 107,5 0 0,5-1-1,5-1 6,6-1 0,4-1-186,6-3 15,4-1-16,3-2 145,4-1-193,3-1 64,2-1-21,1-1 75,2 0 53,1 0 27,1 1-75,2 0 26,2 1-122,2 3 70,5 0 10,3 3-43,6 3 54,8 2-17,6 2 6,9 2 112,7 1-106,8 2 74,4 0-22,4 0 6,3 2 0,-2 0 0,-1 1 0,-4-1 0,-4 0 0,-4-1 0,-4-1 75,-4-2-22,-5-3 11,-4-3 75,-6-1 16,-4-2 111,-6-1 273,-6-2 42,-4-2 347,-6-6 406,-5-7-652,-5-8-143,-7-8-123,-5-9-123,-4-8 49,-4-7-102,-4-5 64,-3-6-96,-1-5 26,-3-8-47,-1-5 10,-4-4-79,0-3 58,-1 1-22,1 5 118,2 5-219,1 6 33,4 9-17,2 6 70,3 8-134,4 6-32,4 7 81,3 5-33,3 6-63,2 3 20,5 5-122,4 4-5,1 3-379,2 2 64,1 2-117,3 4 90,1 6 80,3 7 54,1 9 32,4 11 74,2 11 22,2 13 37,0 10 69,-2 7 59,-3 6-48,-3 3 171,-3 3-49,-2 2 60,-3 2-12,-1 0 6,0-1 0,0-5 0,-1-7 0,0-11 0,1-10 0,0-11 75,0-10 16,-1-9 111,1-6-63,0-8 26,1-3 107,-1-4 80,1-3 59,0-2 106,2-1-58,2-4 64,3-3-166,1-5-26,4-9-225,4-10-58,4-10 0,3-12-53,3-8 10,1-7 70,1-5 16,-2 0 37,-2 3-6,-4 1 81,-3 5-134,-3 2 43,-3 6-128,-3 2-5,-2 6-790,-1 5-154,0 3-2955,-1 4-405,2 3 2570,3 0 454,-1 6-14426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1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12 11520,'-51'-6'8575,"50"6"-7348,-3-5 416,21 6-1853,1 2 1,0 0-1,-1 1 1,0 0 0,6 4 209,24 5-121,187 52-173,-213-60 349,-12-3 29,1 0 0,-1 1 0,1 0 0,-1 0 0,0 1 0,-1 0 0,1 0 0,-1 1 0,8 6-84,-15-10 95,0-1 1,0 1-1,0-1 0,-1 1 0,1 0 1,0 0-1,0 0 0,-1-1 0,1 1 1,-1 0-1,1 0 0,-1 0 1,1 0-1,-1 0 0,0 0 0,1 0 1,-1 0-1,0 0 0,0 0 1,0 0-1,1 0 0,-1 0 0,0 0 1,-1 0-1,1 0 0,0 0 0,0 0 1,0 0-1,-1 0 0,1 0 1,0 0-1,-1 0 0,1 0 0,-1 0 1,1 0-1,-1 0 0,0 0-95,-49 92 452,10-20-370,35-63-437,0-2 1,-1 1 0,0 0 0,0-1 0,-5 4 354,11-12-197,0 0 0,0 1-1,-1-1 1,1 0 0,0 0 0,0 0 0,0 0-1,0 1 1,0-1 0,0 0 0,0 0 0,0 0-1,0 0 1,0 1 0,0-1 0,0 0 0,-1 0 0,1 0-1,0 1 1,0-1 0,0 0 0,1 0 0,-1 0-1,0 1 1,0-1 0,0 0 0,0 0 0,0 0-1,0 0 1,0 1 0,0-1 0,0 0 0,0 0 0,0 0-1,1 0 1,-1 1 0,0-1 0,0 0 197,5 9-1013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3.22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3683.17969"/>
      <inkml:brushProperty name="anchorY" value="15202.75195"/>
      <inkml:brushProperty name="scaleFactor" value="0.5"/>
    </inkml:brush>
  </inkml:definitions>
  <inkml:trace contextRef="#ctx0" brushRef="#br0">2391 1208 11136,'0'0'0,"-11"5"5152,-10 4-4742,1-2 1243,-1-1-981,1 0 43,1-1-150,-1 0-10,-5 2-6,-4 0-229,-5 2-10,-8 1 63,-8 0-32,-8 2 49,-7 0-236,-6 1-4,-3-1 324,0-2 6,2 0-170,-1-4-6,2-1-118,-4-2-15,-3-3-118,-6-2 65,-3-2-102,-2-3 101,3-1-106,2-3 106,4-1-106,2-2-6,2-3 38,-1-5-54,1-2-96,1-4 102,3-3-75,4-3 21,6-4-5,7-2-74,7-1 132,6 0-42,7-1-58,5 2 95,5 1-69,6 0-53,6 0-59,6-4-27,9-3-186,9-3-65,12-4 342,12-2 75,13 0-155,11 1 144,8 2-80,7 2-16,8 6 43,9 4-17,12 3 118,11 5-32,6 3 54,5 3-12,7 2 6,6 1 0,5 1 0,0 2 0,-4 3-112,-7 3 107,-5 4-75,-7 4 21,-3 4 70,-6 3 53,-4 5-48,-8 5-16,-7 4 43,-9 6-54,-9 3 16,-10 4 70,-8 3-59,-9 1 96,-7 2 48,-9 2 64,-7 4-48,-7 3-16,-6 6 192,-6 5 91,-5 6-203,-8 4-38,-5 4 44,-6 1 47,-8 0-16,-10-1 86,-11-3-171,-10-2 91,-7-3-145,-6-2 113,-1-5-187,2-6 53,4-3-58,6-7 48,4-4-166,5-3 48,7-5-245,4-4 64,6-3-1152,7-5-90,5-3-2396,6-4-468,7-5 2735,5-9 326,3-2-13556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4.6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2533.34375"/>
      <inkml:brushProperty name="anchorY" value="15867.11133"/>
      <inkml:brushProperty name="scaleFactor" value="0.5"/>
    </inkml:brush>
  </inkml:definitions>
  <inkml:trace contextRef="#ctx0" brushRef="#br0">1 6580 6144,'0'0'0,"1"1"2784,1-1-1344,1 0 832,-1 0-1030,0 0 81,-1-1-907,-1 1-155,3 1-277,1 1 22,3 1-76,2 3 12,4 0 68,1 2-20,3 2 10,3 2 0,2 3 0,5 1 0,4 2 0,8 2 0,8 2-112,9 2 32,8 0 58,7 2 54,4-1-10,1 0-28,-2-1 49,1-2-54,0-1 17,2-2-6,5-3 0,5-3 74,3-4-58,2-3-16,0-4 43,-1-4-54,-2-2 17,0-4-6,2-1 0,4-2 0,2-2 0,-1 0 0,-3-3 0,-3-2 0,-3 0 0,-2-3 74,-1 0-58,0-1 96,0-1-101,-1 1 106,0 0-106,-4-2 106,-5 0-106,-4-3 106,-5-1-31,-5-1 121,-5-1-68,-3 0 26,-2-1-42,-2 1 85,-2-1 197,-2 0 22,-2 1-251,1-2-64,-1-1-331,0-3 38,0-4 410,-1-2 166,-1-1 90,-3-3 11,-3-2-58,-3-1-17,-3 0-112,-4 1-10,-2 0-118,-3 1 65,-1-1-177,-2 0 48,0-1-58,-2-4-64,1-4 127,-1-4-42,2-4-21,-1-3-64,1-3 53,1-1-59,0 0 91,0-2 11,0-2-38,1-5-58,-1-5 53,0-6 16,0-6-43,1-5-21,-1-6 43,-2-5-54,0-5 16,-2-1 70,0 1 16,-3 2 111,1 5-138,-2 2-26,0 1 4,0 1-47,3-6 10,2-3-5,2-1 0,-1 1 0,1 5 0,0 5 0,-1 8 75,-1 7 16,1 7-38,-2 7 54,4 7-91,1 4-11,2 1 38,2 0-54,1-1 16,2-1-5,-1-1 0,-1-1 0,-1 0 0,-2 1 0,-2 2 0,0 4 0,0 5 0,-1 4 0,1 3 0,1 3 0,1 1 0,1 1 0,2-1 0,3-1 0,3-1 0,2-1 0,4-3-112,3 0 107,5-2 0,3 0-1,3 2-106,2 1 107,0 3-75,-1 3 21,-4 2 70,-1 1-22,-3 0 11,-2 0 75,-2 1-59,0-1-16,-1 2 43,0 0-54,2 2 16,1 3-5,1 2 0,-2 4 0,-1 2 0,-3 4 0,0 2 0,-5 4 0,-1 3 0,-5 2 0,-1 2 0,-4 1 75,-2 2-59,-3 0 96,0 3-27,-4 1 123,-2 2-218,-2 1 31,-1 0-16,-4 1 70,-2 1-544,0-1-27,-1 0-432,-1 1-22,-3-1-1034,-2 1-138,-2 4 1354,-2 6 144,6-6-7673,1 1-1138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5.2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9413.64844"/>
      <inkml:brushProperty name="anchorY" value="21569.79102"/>
      <inkml:brushProperty name="scaleFactor" value="0.5"/>
    </inkml:brush>
  </inkml:definitions>
  <inkml:trace contextRef="#ctx0" brushRef="#br0">60 68 10368,'0'0'0,"-6"4"4704,-4 0-3846,-1 0 1099,1-1-1034,1 0 26,3-2-746,2 0 0,2-1-497,1 0-10,2 0 6,1-1 122,3-1-112,4-1 154,3-1-4,4-2 79,3-1 22,3-1 37,0 0-6,2 0 81,-1 1-134,0 1 43,1 0 22,-1 1-12,1 1-106,2-1 107,3 2 0,0 1-1,1 1 81,-1 0 16,-3 1 37,-2 0-6,-4 0 230,-4 0 160,-4 0 155,-3 0 128,-2 2-166,-2 0 27,-1 1-347,-1 1 17,0 2-289,-2 1-10,0 2-17,0 2-10,0 3 0,-2 2 0,0 2 0,-1 0 0,0 0 0,-1-1 75,0-3-134,1 0 43,-2-3-650,1-1-118,0-2-1723,1-2-335,0-1 1807,1 0 187,0-3-6953,0 0-1010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6.5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0695.4375"/>
      <inkml:brushProperty name="anchorY" value="20568.59961"/>
      <inkml:brushProperty name="scaleFactor" value="0.5"/>
    </inkml:brush>
  </inkml:definitions>
  <inkml:trace contextRef="#ctx0" brushRef="#br0">106 1 8704,'0'0'0,"-5"1"4064,-3 2-3286,0-1 1052,-2-1-950,0 1 69,0 1-491,1 1-68,-1 1-124,0 1-68,1 0-444,3 0 6,1 0 267,2-1 85,1 1-235,2 0-21,0 2 0,0 3 96,0 2 6,2 2 42,0 4-118,2 3 113,1 4 0,0 3-1,1 6 230,-1 3 86,1 3-49,0 3 107,0 1-101,0 1 106,-1 0-256,-1-1 38,1-1-96,-1-1 53,0 0-96,0 0-11,-1-1 38,1 0 21,0 1-43,0 0 91,1-2-101,1 1 106,-1-2-106,1-1-6,0-2 38,1-3 21,1-1-43,1-2 91,0-1-101,0-2-6,0-2-74,0-2 53,0-2 90,-2-1 86,1-1-90,-1-2-38,2-1 10,0-2-47,1 1 10,1-2-5,0-1-112,1 0 107,0 0 0,2-1-1,2 0 6,1 1 0,1-1-112,3 1 107,0-1 0,1 0 74,1-1-53,0-1-16,2 0-69,2 1 53,1-2-59,3 2 16,1-1 70,2 0 53,-1-1-48,-1-1-16,-1-1 43,-1-2-54,-1-2 16,0-1-5,-1-1 0,1 0 0,-1-3-112,0 0 107,2-1 0,0-1-1,2-1 6,1 0 0,1 0 0,-2 0 75,0-1-59,-1 1-16,-2 0 43,-2-1 21,-3 1-43,-2 1 91,-3 2-101,-1 0-6,-3 1 112,-2-1-37,-3 1-21,-3 0 48,-1 0-17,0 1 118,-2-1-144,-2 1 48,0 0 22,-1 0-12,-1 0-68,0 0 58,0 0-358,-1 0 65,1 0-486,0 0-63,0 0-124,0 0-31,-1 0-1984,-1 0-299,-1 0 1829,-5 0 427,1 0-10718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20:15:57.1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2810.59375"/>
      <inkml:brushProperty name="anchorY" value="18115.22266"/>
      <inkml:brushProperty name="scaleFactor" value="0.5"/>
    </inkml:brush>
  </inkml:definitions>
  <inkml:trace contextRef="#ctx0" brushRef="#br0">18 1 12928,'0'0'0,"-2"1"5887,-2 1-5785,1-2 1204,0 1-1295,0-1 32,2 0-251,0 0 80,2 0-150,3 0 113,1 0-38,0 0 161,1 0-6,0 0 48,1 0-6,-1 0 6,0 0 0,1 0 0,2 1-112,3 1 32,3 1-53,3 1 10,4 1 107,2 0 43,0 0-6,0 1-26,-2-1 122,-3 0-37,-3 0 539,-3 1 149,-4-1 363,-2 0 122,-2-1-373,-2 2-91,0 2-474,-1 1-155,-1 2-107,0 2 33,-1 0-65,1 1-21,-1 1 43,-2-2 21,2 0 32,-1-2 32,0 0-6,-1 0 81,0-1 16,-1 0 37,-1 0-6,-1 0 6,-1 0-149,-1 0 5,0-1-48,1-1 43,0-1-427,1 0-2342,3 2-474,7 2 1648,7 5 331,-6-9-8783,2 1-1286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33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1 9216,'-14'9'1222,"0"2"0,1 0 1,0 0-1,1 1 0,0 0 0,-4 8-1222,-9 7 1344,6-5-646,1 1 0,0 2-1,2-1 1,-11 23-698,-48 109 1455,73-151-1397,-5 10 18,1 2 0,0-1 0,1 1 1,-2 16-77,5-22 1,1-1 0,1 0 0,-1 1 0,2-1 0,0 0 0,0 1 0,0-1 0,2 0 0,0 2-1,4 8-38,0 0 1,2 0-1,0 0 0,2-1 0,12 17 38,2-1-121,2 0-1,15 14 122,-25-30-48,1-2-1,1 0 1,0-1-1,1-1 1,0-1-1,1 0 1,1-2-1,17 8 49,-24-15-26,-1 1 0,1-1 0,0-1 0,0-1 0,0 0 0,1-1 0,-1-1 0,1 0 0,-1-1 0,1-1 0,-1 0 0,0-1 0,1-1 0,8-2 26,-8-1-25,1-1-1,-1 0 1,-1-1-1,1 0 0,-2-1 1,1-1-1,-1-1 1,0 0-1,-1 0 0,5-7 26,-9 9-6,-1-1 0,0 0 0,0 0 0,-1 0 0,0-1 0,-1 0 0,0-1 0,-1 1 0,0-1 0,-1 0 0,0-1 0,-1-1 6,0-3 14,0 0 0,-2 0 0,0 0 0,-1-1 0,0 1 0,-2 0 0,0 0 0,-2-7-14,-5-14 71,-2 1-1,-2 1 1,-1 0-1,-2 0 1,-1 1-1,-2 1 1,-11-15-71,13 23 138,-2 1 1,0 0 0,-1 1-1,-1 2 1,-2 0 0,0 1-1,-1 1 1,-1 1 0,-3-1-139,21 16 84,1 0 1,-1 0 0,0 1-1,0 0 1,0 0 0,0 0 0,-1 1-1,1 0 1,-1 1 0,1-1-1,-1 1 1,0 1 0,1 0-1,-1 0 1,0 0 0,1 1 0,-8 1-85,-10 7 160,1 0 0,0 2 1,1 0-1,1 2 0,-6 4-160,-29 15-1537,43-28-3056,14-5 4485,0 1 0,0 0 0,-1 0 0,1-1 1,0 1-1,0 0 0,0 0 0,-1-1 0,1 1 1,0 0-1,0 0 0,0-1 0,0 1 0,0 0 1,0-1-1,0 1 0,-1 0 0,1-1 1,0 1-1,0 0 0,0-1 0,0 1 0,0 0 1,0-1-1,0 1 0,1 0 0,-1-1 108,10-31-2640,-4 18 1995,10-34-411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33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9728,'6'7'890,"-4"-5"-610,0 1 1,-1-1 0,1 1-1,0-1 1,-1 1 0,1 0-1,-1 0 1,0 0 0,0-1-1,0 1 1,0 0 0,-1 0-1,1 1-280,18 108 5775,-3-33-4993,3-1 0,12 22-782,-16-54 44,213 562-1064,-218-586-19,8 18-581,-15-29-1117,-8-16-2528,-21-31 1601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4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5888,'6'-11'2024,"-5"17"1738,5 20-679,10 21-1542,1 5 114,5 6-1655,-16-43 9,1-1-1,1 1 1,0-1 0,1-1-1,0 0 1,2 1-9,-7-10-63,-1 0 1,1 0-1,1 0 1,-1-1-1,0 0 1,1 0-1,-1 0 1,1 0-1,0-1 1,0 0-1,0 0 1,0 0-1,1 0 0,-1-1 1,3 0 62,-6 0-48,1-1 0,0 0 0,-1 0 0,1-1 0,-1 1 0,1 0 0,-1-1 0,1 0 0,-1 1 0,1-1 0,-1 0 0,0 0 0,1-1 0,-1 1 0,0 0 0,0-1 0,0 1 0,0-1 0,0 0 0,0 0-1,-1 1 1,1-1 0,0 0 0,-1-1 0,1 1 0,-1 0 0,0 0 0,0-1 0,0 1 0,0 0 0,0-1 0,-1 1 0,1-3 48,5-22 12,-2 1-1,0-1 0,-2 0 1,-1 0-1,-2 0 1,0 0-1,-2-4-11,-2-40 1579,5 70-1425,0 0-153,0 1 0,0 0-1,0 0 1,0-1-1,0 1 1,0 0 0,1-1-1,-1 1 1,0 0-1,0 0 1,0 0-1,0-1 1,0 1 0,1 0-1,-1 0 1,0-1-1,0 1 1,0 0-1,1 0 1,-1 0 0,0 0-1,0-1 1,1 1-1,-1 0 1,0 0-1,0 0 1,1 0 0,-1 0-1,0 0 1,1 0-1,-1 0 1,0 0-1,0 0 1,1 0 0,-1 0-1,0 0 1,1 0-1,155-4 58,-125 1-212,1-1-1,-1-1 0,28-9 155,-37 7-101,-2 2-893,-1 0 0,0-2-1,-1 0 1,1-1 0,-2-1 0,1 0-1,6-6 995,5-9-858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33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72 470 4480,'-3'-23'531,"-1"0"-1,-1 0 1,-1 1-1,-9-22-530,-14-40 2022,26 75-1671,1-1 1,0 0 0,1 0 0,0 0-1,0 0 1,1 0 0,1 0-1,-1 0 1,2 1 0,-1-1 0,1 0-1,4-9-351,-4 13 176,0-1-1,1 1 1,-1 0 0,1 0-1,1 1 1,-1-1 0,1 1-1,0-1 1,1 1-1,-1 1 1,1-1 0,0 0-1,0 1 1,0 0-1,0 0 1,1 1 0,0 0-1,0 0 1,6-3-176,1 2 193,1 1 0,0 0 0,1 1 1,-1 1-1,0 0 0,0 0 0,1 2 0,-1 0 1,0 0-1,0 1 0,1 1 0,-2 1 0,1 0 1,0 0-1,4 4-193,9 3 169,-1 1 0,-1 2-1,0 1 1,-1 0 0,0 2 0,-1 1 0,3 4-169,-15-11 78,0 0 0,-1 0 0,0 1 0,-1 0 0,-1 0 0,1 1 0,-2 1 0,0-1 0,-1 1 0,0 0 0,-1 1 0,1 3-78,-3-5 50,-1-1 0,0 1-1,0-1 1,-1 1 0,-1 0-1,0 0 1,-1-1 0,0 1-1,-1 0 1,-1-1 0,0 0-1,0 1 1,-1-1 0,-5 9-50,1-4 81,-2-1 0,0 1 0,0-2 0,-1 1 0,-1-1 0,-1-1 0,0 0 0,-12 9-81,-20 13 372,-1-2-1,-15 6-371,27-17 171,31-22-165,0 1-1,0 0 1,0 0-1,1 0 1,-1 1-1,1-1 1,0 1-1,-2 1-5,4-4-6,0 1 0,0-1 0,-1 1 1,1-1-1,0 1 0,0-1 0,0 1 0,0-1 0,0 1 0,0-1 1,0 1-1,0-1 0,0 1 0,0-1 0,0 1 0,0-1 0,0 1 0,0-1 1,0 1-1,0-1 0,0 0 0,1 1 0,-1 0 6,1 0-15,0 0-1,0 0 1,0 0-1,0 0 1,0 0-1,0-1 1,0 1-1,0 0 1,0 0-1,0-1 0,1 1 1,0 0 15,16 6-75,1 0 0,-1-1 1,1-2-1,1 0 0,17 2 75,32 0 32,3-3-32,-5 0-21,111 10-2144,68 19 2165,-230-32-3024,-24-5 2421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3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 1316 11136,'1'18'3105,"-1"-17"-3040,0-1 0,0 0-1,-1 0 1,1 0 0,0 0-1,0 0 1,0 1 0,0-1-1,-1 0 1,1 0 0,0 0-1,0 0 1,0 0 0,0 0-1,-1 0 1,1 0 0,0 0 0,0 0-1,0 0 1,-1 0 0,1 0-1,0 0 1,0 0 0,-1 0-1,1 0 1,0 0 0,0 0-1,0 0 1,0 0 0,-1 0-1,1 0 1,0 0 0,0 0 0,0 0-1,-1 0 1,1-1 0,0 1-1,0 0 1,0 0 0,0 0-1,0 0 1,-1 0-65,-27-29 2322,26 27-2387,-50-57 308,2-1 0,4-3 1,2-2-1,3-2 0,2-1 0,4-2 0,-24-70-243,38 79 13,3-1 1,2-1-1,-2-32-13,14 66-3,1 0 0,2 0 0,0 0 0,2-1 0,2 1 0,0 0 0,2 0 0,7-24 3,-11 49 16,0 0 0,1 0 1,-1 1-1,1-1 0,0 0 0,0 0 1,0 1-1,0-1 0,2-1-16,-3 4 9,1 0 0,-1 0 0,0 0-1,1 0 1,-1 0 0,1 0 0,-1 0-1,1 1 1,0-1 0,-1 1 0,1-1 0,-1 1-1,1-1 1,0 1 0,-1 0 0,1 0 0,0 0-1,0 0 1,-1 0 0,1 0 0,0 0-1,-1 1 1,1-1 0,0 1-9,7 1 33,-1 1-1,0 0 1,0 0-1,0 1 1,0 0-1,0 1 1,-1-1-1,0 1 1,0 1-1,2 2-32,13 12 120,-1 2 0,7 10-120,35 48 345,-5 3 0,5 16-345,-52-82 46,86 148 382,-10-13 174,-67-118-732,-15-25-183,-13-23 9,-4-9 243,2 0 0,1 0 0,0-1-1,2 0 1,-3-15 61,-1-17-105,-3-50 105,10 63-43,2 1-1,2-1 0,1 0 1,6-23 43,-3 42 5,0 0 0,2 0 0,1 0 0,1 1 0,1-1 1,1 2-1,1 0 0,6-10-5,-13 26 14,0 0 0,1 0-1,-1 0 1,1 1 0,0-1 0,1 1 0,-1 0-1,1 1 1,3-2-14,-6 4 23,0 0 0,0 0 0,1 1 0,-1-1 0,1 1 0,-1 0 0,1 0 0,0 0 0,-1 1 0,1-1 0,0 1-1,-1 0 1,1 0 0,0 0 0,0 1 0,-1-1 0,1 1 0,0 0 0,2 1-23,7 3 129,0 1-1,0 1 1,0 0 0,-1 0-1,0 2 1,-1-1-1,0 1 1,0 1 0,4 5-129,13 16 317,-1 0 0,15 26-317,36 62 933,59 126-933,-126-225-347,-1-1-1,0 1 1,-2 1 0,0 0-1,-1 0 1,-2 0-1,1 7 348,-5-26-184,-1 0 0,0-1-1,1 1 1,-1-1 0,0 1-1,0 0 1,0-1 0,0 1-1,-1 0 1,1-1-1,0 1 1,-1 0 0,1-1-1,-1 1 1,0-1 0,0 1 184,1-1-94,-1 0-1,0 0 1,0 0 0,0-1 0,0 1 0,-1 0-1,1-1 1,0 1 0,0-1 0,0 1 0,0-1-1,-1 0 1,1 0 0,0 1 0,0-1-1,-1 0 1,1 0 0,0 0 0,0 0 0,-1 0-1,0-1 95,-39-6-1040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49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9472,'0'0'3092,"0"7"269,2 22-2284,1 0-1,2 5-1076,3 22 375,2 28-559,3-1 0,9 18 184,-15-64-295,-5-26-262,0 0 0,0-1 0,1 1 0,1 0 0,-1-1 0,6 10 557,-8-31-2118,-1-19 1833,-1-16 52,3 1 1,1-1-1,5-18 233,-6 51 32,1 0-1,0 1 0,1 0 1,0-1-1,1 1 0,0 1 1,1-1-1,0 1 0,1 0 1,0 1-1,1-1 1,0 1-1,1 1 0,5-5-31,-9 10 90,-1 1-1,1-1 1,0 1-1,0 1 1,0-1-1,0 1 1,0 0-1,1 0 1,-1 0-1,0 1 1,1-1-1,0 1 1,-1 1-1,1-1 1,0 1-1,-1 0 1,1 0-1,0 1 1,-1 0-1,1 0 1,-1 0-1,1 1 1,-1-1-1,1 1 1,-1 1-1,0-1 1,0 1-1,0 0 1,0 0-1,-1 0 1,1 0-1,2 4-89,16 18 156,-2 1 0,0 2-1,-2 0 1,-1 0 0,11 26-156,-28-52-30,-1-1 0,1 0 0,-1 0 1,1 0-1,-1 0 0,1 0 0,0 0 0,0 0 0,-1 0 0,1 0 1,0 0-1,0 0 0,0-1 0,0 1 0,0 0 0,0-1 1,0 1-1,0-1 0,0 1 0,1 0 30,-2-2-34,1 1-1,0 0 0,-1 0 1,1-1-1,-1 1 0,1 0 1,-1-1-1,1 1 1,0 0-1,-1-1 0,1 1 1,-1-1-1,0 1 1,1-1-1,-1 1 0,1-1 1,-1 1-1,0-1 0,1 1 1,-1-1-1,0 0 1,0 1-1,1-1 0,-1 1 1,0-2 34,3-8-267,0 0-1,-1 0 1,-1-1 0,1-1 267,-2 5 83,5-27-278,2 0 0,1 0 195,-6 24 45,1 0 0,1 0-1,0 0 1,0 0 0,1 1 0,0-1-1,0 1 1,7-6-45,-11 13 73,0 0 1,0 1-1,1 0 0,-1-1 1,1 1-1,-1 0 1,1 0-1,0 0 0,-1 0 1,1 0-1,0 0 0,0 0 1,0 1-1,-1-1 1,1 0-1,0 1 0,0 0 1,0-1-1,0 1 0,2 0-73,-1 1 97,0-1-1,0 1 1,0 0-1,0-1 1,-1 2-1,1-1 1,0 0-1,0 0 1,-1 1 0,1 0-1,-1-1 1,2 3-97,6 4 220,-1 1 0,-1 0 1,0 1-1,0 0 1,6 10-221,33 50-157,-15-25-3195,-31-43 2719,1 0 0,-1 0 0,1 0 0,-1-1 0,1 1 0,-1-1 1,1 1-1,0-1 0,1 1 633,-2-2-287,0 1 0,1-1 1,-1 0-1,0 0 0,0 0 0,0 0 1,0 0-1,0 0 0,1 0 0,-1 0 1,0 0-1,0 0 0,0-1 0,0 1 287,-1 0-1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49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8576,'6'11'3532,"-5"10"-2473,-1 1-408,7 21-526,1-1-1,3 0 1,8 19-125,-17-55-17,1 0 1,0 0 0,0 0 0,0 0 0,1 0-1,0-1 1,2 3 16,-6-7-4,1 0 0,0-1-1,-1 1 1,1 0 0,0 0-1,0 0 1,-1 0 0,1-1 0,0 1-1,0 0 1,0-1 0,0 1-1,0-1 1,0 1 0,0-1 0,0 1-1,0-1 1,0 0 0,0 0-1,0 1 1,1-1 0,-1 0 0,0 0-1,0 0 1,0 0 0,0 0 0,0 0-1,0-1 1,0 1 0,0 0-1,1-1 1,-1 1 0,0 0 0,0-1-1,0 1 1,0-1 0,0 0-1,-1 1 1,1-1 0,0 0 0,0 1-1,0-1 1,0 0 0,-1 0-1,1 0 1,0 0 0,-1 0 4,5-6 69,-1-1 1,0 1 0,-1-1-1,0 0 1,0 0-1,-1-1 1,0 1-1,0 0 1,-1-1 0,0 1-1,0-1 1,-1 1-1,0-1 1,-1 0-1,0 1 1,-2-9-70,2 12 170,0 0 0,-1 0-1,0 0 1,0 0 0,0 0 0,0 0 0,-1 0-1,0 1 1,0-1 0,0 1 0,0 0 0,-4-4-170,4 6 106,0-1 0,0 1 0,0 0 0,0 0 0,-1 0 0,1 1 1,-1-1-1,1 1 0,-1-1 0,0 1 0,0 0 0,1 1 0,-1-1 1,0 1-1,0 0 0,0-1 0,0 2 0,-3-1-106,-9 2-38,1 0 0,-1 1 0,1 1 0,0 0 0,-6 4 38,10-4-1196,-1 2-1,1-1 1,1 1-1,-5 4 1197,14-9-346,-1 0 1,1 0-1,0 0 0,0-1 0,-1 1 1,1 0-1,-1-1 0,1 1 0,0-1 1,-1 1-1,1-1 0,-1 0 346,0 0-249,1 0 0,-1-1-1,1 1 1,0 0 0,-1-1 0,1 0 0,0 1-1,-1-1 1,1 0 0,0 0 0,-1 0 249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4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9728,'3'3'507,"0"0"0,0 0 1,0 0-1,-1 0 1,0 1-1,1-1 0,-1 1 1,-1 0-1,1 0 1,1 3-508,10 45 872,35 160 752,-23-109-1461,11 23 649,4-2 1,26 47-813,-61-159 7,13 33-1079,1-1 0,18 28 1072,-43-82-99,-2 1 0,1-1 0,-1 2 0,0-1 0,-1 1 0,0 0 0,-1 0 0,1 1 0,-6-2 99,13 8 59,0 0 0,0 0 0,0 0 0,0 1-1,0-1 1,-1 1 0,1-1 0,0 1 0,0 0 0,0 0-1,0 0 1,-1 0 0,1 0 0,0 0 0,0 1 0,0-1-1,0 1 1,0-1 0,0 1 0,0 0 0,0 0 0,0 0-1,0 0 1,0 0 0,0 0 0,1 1 0,-1-1 0,0 1-1,1-1 1,-1 1 0,1 0 0,0-1 0,-1 1-59,-2 3 42,1 0 0,-1 1 0,1-1 0,0 0 1,1 1-1,-1 0 0,1 0 0,0 0 0,0 0 0,1 0 0,0 1-42,0-3-24,1 1-1,0-1 0,0 0 0,0 1 0,0-1 0,1 1 0,-1-1 0,1 0 0,1 1 0,-1-1 0,0 0 0,1 0 0,0 0 0,0 0 1,0 0-1,1-1 0,-1 1 0,1 0 0,0-1 0,0 0 0,0 0 0,0 0 0,0 0 0,1 0 0,1 1 25,1-1-52,-1 0-1,1 0 1,0-1-1,0 1 1,0-1 0,0-1-1,0 1 1,0-1-1,0 0 1,1 0-1,-1-1 1,0 0 0,1 0-1,-1 0 1,0-1-1,1 0 1,2-1 52,1 0-204,0 0 1,-1-1 0,0 0-1,0-1 1,0 0-1,0 0 1,-1-1-1,1 0 1,-1-1 0,0 1-1,-1-1 1,1-1-1,-1 0 1,2-3 203,15-27-341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0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6272,'10'10'898,"1"0"0,0-1 1,1-1-1,0 0 0,1 0-898,-8-5 192,0-1 0,1 0 0,-1 0 0,1 0 0,-1-1 0,1 0 0,0 0 0,-1 0 0,1-1 0,0 0-1,0 0 1,-1 0 0,1-1 0,1 0-192,-4 1 95,0-1-1,0 1 1,0-1 0,0 0-1,0 0 1,0-1 0,0 1-1,-1 0 1,1-1-1,0 0 1,-1 1 0,0-1-1,1 0 1,-1 0 0,0-1-1,0 1 1,0 0-1,0-1 1,1-1-95,-2 2 56,-1 0 1,1 0-1,0 0 1,0 0-1,-1 0 0,0-1 1,1 1-1,-1 0 1,0 0-1,0-1 0,0 1 1,0 0-1,0 0 0,-1 0 1,1-1-1,-1 1 1,1 0-1,-1 0 0,0 0 1,0 0-1,0 0 1,0 0-1,0 0 0,0 0 1,0 0-1,-2-1-56,-4-5 117,0 1-1,0-1 0,-1 1 1,0 1-1,-2-2-116,8 6 60,-1 0 0,0 0 0,0 0-1,0 0 1,0 1 0,0-1 0,0 1 0,0 0-1,0 0 1,-1 0 0,1 0 0,0 1 0,-1-1 0,1 1-1,0 0 1,-1 0 0,1 0 0,-1 0-60,2 1 19,-1 0 0,1 1 0,-1-1 1,1 1-1,-1-1 0,1 1 0,0 0 0,0 0 1,0 0-1,0 0 0,0 0 0,1 1 0,-1-1 1,0 0-1,1 1 0,0-1 0,0 1 0,0 0 1,0-1-1,0 1 0,0 2-19,-3 6-94,2 1 0,0 0 0,0 0-1,1 7 95,-1 17-36,2 0-1,1-1 1,5 29 36,-4-50-50,0-1-1,1 1 1,1-1 0,0 1 0,1-1 0,1 0 0,0-1 0,0 1-1,1-1 1,1-1 0,2 3 50,-7-9-44,1-1 0,0 1 0,1-1 0,-1 0 0,1-1 0,0 1 0,0-1 0,0 0 0,0 0 0,1 0 0,-1-1 0,1 0 0,0 0 0,-1 0 0,1-1 0,0 1 0,0-2 0,0 1 0,0-1 0,0 1 0,0-2 0,1 1 44,1-1-147,1-1 0,0 0 0,-1 0 0,0-1 0,1 0 0,-1-1 0,0 0 0,-1 0 0,1 0 0,-1-1 0,0 0 0,0-1 0,0 0 0,-1 0 0,0 0 147,5-5-331,-1-1 1,-1 0-1,0-1 0,-1 0 1,6-11 330,10-27-304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0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12800,'-3'15'6452,"2"-13"-6375,1 1 1,-1-1-1,1 0 0,0 1 0,-1-1 0,1 0 0,0 1 0,0-1 0,0 0 1,1 1-1,-1-1-77,15 93 529,3-1 0,5-1 0,4-1 0,3-1 0,8 7-529,29 77-367,14 36-4962,-79-208 5001,-1 0-1,0 1 1,1-1 0,0 0-1,-1 0 1,1 0 0,1 0-1,-1 0 1,0 0-1,1 0 1,-1-1 0,1 1-1,0-1 1,2 2 328,-4-4-50,-1 0 0,1 0 0,0 0 0,-1 0 0,1 0 1,0 0-1,-1 0 0,1 0 0,0 0 0,-1 0 0,1-1 0,-1 1 0,1 0 0,0 0 0,-1 0 0,1-1 1,0 1-1,-1-1 50,0 1-3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1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10240,'0'6'3872,"0"-6"-3040,0 0 0,0 0-161,0 0-351,0 0 64,0 0-384,0 0-128,0 0-3743,6 0-1633,0 0 2752,-6-6 1376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367 109 11136,'-59'24'6264,"44"-17"-5686,1 0 0,0 2 0,-1 1-578,9-7-33,0 2 0,0-1 0,1 1 0,-1-1 0,1 1 1,1 1-1,-1-1 0,1 1 0,0 0 0,0 0 0,0 0 0,1 0 0,0 1 0,0 0 0,1-1 0,-2 7 33,3-9-62,1 1-1,0-1 0,0 0 0,0 0 0,1 0 0,0 0 1,-1 1-1,1-1 0,0 0 0,1 0 0,-1-1 0,1 1 1,0 0-1,0 0 0,0-1 0,0 1 0,1-1 0,-1 0 1,1 1-1,0-1 0,2 1 63,-3-2-72,0 0 1,0 0-1,1 0 1,-1-1-1,0 1 1,1-1-1,0 1 0,-1-1 1,1 0-1,0 0 1,-1 0-1,1 0 1,0-1-1,0 1 0,0-1 1,0 0-1,0 1 1,-1-1-1,1-1 1,0 1-1,0 0 0,0-1 1,0 1-1,0-1 1,-1 0-1,1 0 1,0 0-1,0 0 0,-1-1 1,3 0 71,-1-2-92,1 0-1,0 0 1,-1 0 0,0-1 0,0 0 0,0 1-1,-1-1 1,0-1 0,0 1 0,0 0-1,0-1 1,-1 1 0,0-1 0,0 0 0,-1 0-1,1 0 1,-1 0 92,2-17-39,0-1 0,-1 1-1,-2-18 40,0 38-5,0-145 2053,1 141-145,3 16-936,3 19-216,29 113-223,16 76-677,-36-126-135,3 87 284,-17-131-260,-2 0 1,-2 0-1,-2-1 0,-10 40 260,8-50 87,-3 0 0,-1-1 0,-1-1 0,-7 11-87,14-36 44,0 0 0,0 0 0,-1-1-1,-1 1 1,0-1 0,0 0 0,0-1 0,-1 1-1,0-1 1,0 0 0,-1-1 0,0 0-1,0 0 1,-1-1 0,1 0 0,-1-1 0,0 1-1,-4 0-43,1-2-25,0 0-1,-1-1 0,1 0 1,-1-1-1,0 0 1,1-1-1,-1-1 0,0 0 1,-8-2 25,11 1-63,-1 0 0,1-1 0,0 0 0,0 0 0,0-1 0,0-1 0,1 1 0,0-2 1,0 1-1,0-1 0,-8-7 63,15 10-146,-1 1 0,1-1-1,0 0 1,0 0 0,0 0 0,0 0 0,0 0 0,0 0 0,1-1 0,0 1 0,-1 0 0,1-1 0,1 1-1,-1-1 1,0 0 0,1 1 0,0-1 0,0 1 0,0-1 0,0 0 0,0 1 0,1-1 0,0 1-1,0-1 1,0 1 0,0-1 0,0 1 146,6-13-834,0 0 0,1 0 0,1 1 0,0 0 0,3-2 834,-9 12-2,46-64-862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2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10880,'21'37'4283,"2"17"-2987,-19-43-1073,6 15 265,-1 2 0,-2-1 0,-1 1 0,2 17-488,-1 30 1037,-2 2-1037,-4-62 46,-2 36 44,0-40-194,0 0-1,1-1 1,1 1 0,0 0-1,0 0 1,1-1 0,2 10 104,-3-19-45,-1-1 1,0 1-1,0-1 1,0 0 0,0 1-1,0-1 1,0 1-1,1-1 1,-1 0-1,0 1 1,0-1 0,1 0-1,-1 1 1,0-1-1,1 0 1,-1 1-1,0-1 1,1 0-1,-1 1 1,0-1 0,1 0-1,-1 0 1,0 0-1,1 1 1,0-1 44,5-7-924,4-21-92,11-47 213,21-51 803,-32 101-61,1 0 1,1 1-1,1 1 0,1 0 0,1 1 0,17-19 61,-24 31-600,1 1 0,1 1 0,0 0-1,0 0 1,0 0 0,1 2 0,0-1-1,1 1 1,-1 1 0,1 0 0,9-2 600,-19 6-356,-1 1 535,1-1 0,-1 1 0,0 0 0,0-1 1,1 1-1,-1 0 0,0 0 0,0 0 1,1 0-1,-1 0 0,0 0 0,1 0 1,-1 0-1,0 0 0,0 1-179,0 0 308,0 0-1,0 0 0,0 0 1,-1 0-1,1 1 1,0-1-1,-1 0 1,1 0-1,-1 1 0,0-1 1,1 1-1,-1-1 1,0 0-1,0 1 1,0 0-308,5 26 1268,1-1 1,6 18-1269,-10-37 45,1 0 0,1 1 0,-1-2 0,1 1-1,0 0 1,1-1 0,0 0 0,0 0 0,1 0 0,3 3-45,-9-10-17,1 1-1,-1-1 1,1 0 0,-1 0 0,1 1-1,-1-1 1,1 0 0,-1 0-1,1 0 1,-1 0 0,1 0-1,-1 0 1,1 0 0,-1 0-1,1 0 1,-1 0 0,1 0 0,-1 0-1,1 0 1,-1 0 0,1 0-1,-1 0 1,1-1 0,-1 1-1,1 0 1,-1 0 0,1-1-1,-1 1 1,1 0 0,-1-1 0,0 1-1,1 0 1,-1-1 0,0 1-1,1-1 1,-1 1 0,0 0-1,1-1 1,-1 1 0,0-1-1,0 1 1,0-1 0,1 1 0,-1-1 17,2-2-28,-1-1 0,0 1 1,1 0-1,-1 0 1,0-1-1,0 1 0,-1-3 28,1-5 27,-1 0-1,0 0 0,-1-1 0,0 1 0,-1 0 0,0 0 0,-1 0-26,-25-78 612,25 83-548,-11-25-30,11 25 132,0 1-1,0-1 1,1 1 0,-1-1 0,2 0 0,-1 0-1,0 0 1,1-3-166,19 24 560,118 110-1029,-81-69-2353,-37-35 1847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6784,'2'5'1075,"1"1"0,-1-1 0,2 0 0,-1 1 0,0-1 0,5 4-1075,7 7 1114,1-1 0,11 8-1114,4 3 154,76 64 98,-49-44-344,15 13-2271,-63-52 1131,-3-1 443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11264,'-2'98'6838,"0"-16"-3607,6 37-3231,17 62-123,44 171 123,-40-251-2196,-5-38-3101,-16-54 2899,-4-11 893,-5-18-325,-13-35 544,-14-26 700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4992,'7'-8'487,"1"-2"430,0 0 0,1 0 0,1 1 0,0 0 0,5-4-917,-12 12 266,-1 0 1,0 0 0,1 0-1,-1 0 1,1 0 0,0 0 0,-1 1-1,1 0 1,-1-1 0,1 1-1,0 0 1,-1 0 0,1 0-1,0 0 1,-1 1 0,1-1-1,0 1-266,45 15 2150,-38-12-1927,2 1-42,0 1 0,0 0 0,-1 1 0,1 0 0,-1 1 0,-1 0 0,1 1-1,-2 0 1,1 1 0,-1 0 0,-1 0 0,1 1 0,-2 0 0,6 10-181,-9-13 81,1 1-1,-2 0 1,1 0 0,-1 0 0,-1 0 0,0 0-1,0 1 1,0-1 0,-1 0 0,-1 1 0,0-1-1,0 1 1,-1 0 0,0-1 0,0 0-1,-1 1 1,-1-1 0,1 0 0,-2 0 0,1 0-1,-3 3-80,0 0-230,0-1-1,-1-1 1,0 1-1,-1-1 1,0 0 0,-1-1-1,-7 6 231,11-10-391,0-1 0,0 0-1,-1 0 1,0 0 0,0-1-1,0 0 1,0 0 0,0-1 0,0 1-1,-1-1 1,1-1 0,-1 1-1,1-1 1,-1 0 0,-3-1 391,-26-3-949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3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5632,'0'-1'157,"0"1"0,0 0 0,1-1 0,-1 1 0,0-1 1,1 1-1,-1 0 0,0-1 0,0 1 0,1 0 0,-1-1 0,1 1 1,-1 0-1,0 0 0,1-1 0,-1 1 0,1 0 0,-1 0 0,0 0 0,1-1 1,-1 1-1,1 0 0,-1 0 0,1 0 0,-1 0 0,1 0 0,-1 0 0,1 0 1,-1 0-1,0 0 0,1 0 0,-1 0 0,1 0 0,-1 1 0,1-1 1,-1 0-158,6 18 8221,-2 2-7764,5 22 650,-1 0 0,1 25-1107,3 22 341,31 132-1349,11 5 1008,-50-212-1072,0-1 0,1 1 0,4 6 1072,-9-20-46,0 0 0,0 1 0,0-1 0,0 0-1,0 0 1,0 1 0,0-1 0,0 0 0,0 1 0,1-1 0,-1 0 0,0 0-1,0 1 1,0-1 0,0 0 0,1 0 0,-1 1 0,0-1 0,0 0-1,1 0 1,-1 0 0,0 1 0,0-1 0,1 0 0,-1 0 0,0 0 0,0 0-1,1 0 1,-1 0 0,0 1 0,1-1 0,-1 0 0,0 0 0,1 0 0,-1 0-1,0 0 1,1 0 0,-1 0 0,0 0 0,0 0 0,1-1 0,-1 1-1,0 0 1,1 0 0,-1 0 0,0 0 46,9-17-602,1-26 564,-6 22 102,0 0 1,2 0 0,0 0 0,1 1 0,1 0 0,7-11-65,-14 30 93,-1 0-1,1-1 1,0 1 0,0 0 0,0 0-1,0-1 1,0 1 0,0 0 0,0 0-1,1 0 1,-1 0 0,0 0 0,1 0-1,-1 1 1,0-1 0,1 0 0,-1 1-1,1-1 1,-1 1 0,1-1-1,1 1-91,-1 0 75,1 0 0,-1 0 0,0 0 0,1 1 0,-1-1 0,0 1 0,1 0 0,-1-1 0,0 1 0,0 0 0,0 0 0,1 1 0,-1-1-76,7 5 164,-1 1 0,0 0 0,0 0 0,-1 0 0,0 1 0,1 1-164,10 16 314,-1 0 0,11 21-314,4 8-3839,-26-42 2501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10368,'-12'6'4984,"0"13"-4220,9-15-49,-9 16 847,1 1 0,1 0 0,-4 11-1562,6-12 347,-2 1 1,0-1-1,-6 8-347,14-26-25,1-1 0,0 1 0,0 0 0,0 0 0,0 0-1,0 0 1,0-1 0,1 1 0,-1 0 0,0 0 0,1 1 0,0-1-1,-1 0 1,1 2 25,12-9-1013,-6-1 890,0 0 0,0-1 0,-1 1 0,0-1 1,0 0-1,0-1 0,2-5 123,25-59-299,-14 29 253,-14 49 698,1 17-235,4 32-41,-8-52-365,67 403 175,-29-189-246,-28-172 32,1-1 0,3 1 0,15 28 28,-27-67-29,0-1-1,0 1 0,1-1 0,0 0 0,0 0 0,0 0 1,1 0-1,3 3 30,-7-7-6,0 0 1,0 0 0,0 0 0,1-1 0,-1 1-1,0 0 1,0 0 0,0-1 0,1 1-1,-1 0 1,0-1 0,1 0 0,-1 1-1,0-1 1,1 0 0,-1 1 0,1-1-1,-1 0 1,1 0 0,-1 0 0,0 0-1,1-1 1,-1 1 0,1 0 0,-1-1 0,0 1-1,1-1 1,-1 1 0,0-1 0,0 1-1,1-1 1,-1 0 0,0 0 0,0 1-1,0-1 1,0 0 0,0 0 0,0 0-1,0-1 1,0 1 0,0-1 5,4-5-60,-1-1 1,0 1-1,0-1 0,-1 0 1,0 0-1,0 0 0,-1-2 60,13-64-1416,-11 46 535,-2 14-348,0 1 0,-1 0 0,0-1-1,-2-8 1230,-4-28-954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4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9984,'13'5'2792,"-13"-4"-2708,0-1 0,0 0-1,0 0 1,0 0 0,0 0 0,-1 0 0,1 0-1,0 0 1,0 0 0,0 0 0,0 0 0,0 0-1,0 1 1,0-1 0,0 0 0,0 0 0,0 0-1,0 0 1,0 0 0,0 0 0,0 0 0,0 1 0,0-1-1,0 0 1,0 0 0,0 0 0,0 0 0,0 0-1,0 0 1,0 0 0,0 1 0,0-1 0,0 0-1,0 0 1,0 0 0,0 0 0,0 0 0,0 0-1,0 0 1,0 0 0,0 1 0,0-1 0,0 0-1,0 0-83,0 0 2107,0 0-166,-9 23 3695,7-20-5469,0 2-1,0-1 0,0 0 0,0 0 1,1 1-1,0-1 0,0 2-166,-1 26 117,2 1 0,1-1 0,2 0 1,2 11-118,-1-13 38,12 107-142,6-1 0,19 57 104,-30-160-1182,2-1 0,12 25 1182,-16-39-1689,-6-12-3059,-7-16 2642,-7-14 1307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7:58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20 116 8960,'0'3'601,"-1"0"-1,1 0 1,0 0 0,-1 0 0,0 0 0,0 0 0,0 0 0,0 0-1,0-1 1,0 1 0,-1 0 0,1-1 0,-2 3-601,0-1 658,3-4-613,0 0 0,-1 1-1,1-1 1,0 1 0,0-1 0,-1 0 0,1 1 0,0-1 0,0 1-1,0-1 1,-1 1 0,1-1 0,0 1 0,0-1 0,0 1 0,0-1-1,0 1 1,0-1 0,0 1 0,0-1 0,0 0 0,0 1 0,0-1-1,1 1 1,-1-1 0,0 1 0,0-1 0,0 1 0,1-1 0,-1 1-1,0-1 1,0 0 0,1 1 0,-1-1-45,1 1-14,0-1 1,0 1-1,1 0 0,-1-1 0,0 0 1,0 1-1,1-1 0,-1 0 1,0 0-1,0 1 0,1-1 0,-1 0 1,1 0 13,3 0-149,0-1 0,0 1 0,1-1 0,-1 0 0,0 0 0,1-1 149,1-1-24,0-1 0,-1 0 0,1 0 0,-1-1 0,0 1-1,0-2 1,0 1 0,-1 0 0,0-1 0,0 0 0,0 0 0,-1-1 0,0 1 0,0-1-1,-1 0 1,0 0 0,0 0 0,0-1 0,-1 1 0,0-1 0,0 1 0,-1-1-1,0-6 25,-1 13 35,0 0-1,0 0 0,0 0 0,0 0 0,0 0 0,0 0 1,0 0-1,0-1 0,-1 1 0,1 0 0,0 0 0,-1 0 0,1 0 1,-1 0-1,1 0 0,-1 0 0,0 0 0,1 1 0,-1-1 1,0 0-1,0 0-34,0 1 38,0-1 0,1 1 0,-1-1 0,0 1 0,0 0 0,0 0 0,0 0 0,0-1 0,0 1 0,0 0 1,0 0-1,1 0 0,-1 0 0,0 1 0,0-1 0,0 0 0,0 0 0,0 0 0,0 1 0,0-1-38,-2 1 92,0 1-1,1-1 0,-1 1 1,0-1-1,1 1 0,-1 0 1,0 0-1,1 0 1,0 0-1,0 1 0,0-1 1,0 0-1,-1 2-91,2-1-18,-1 0 1,1-1-1,0 1 0,0 0 0,1 0 1,-1 0-1,1 0 0,-1 0 0,1 0 1,0 0-1,0 0 0,0 0 0,1 0 1,-1 0-1,1 0 0,-1 0 1,1 0-1,0 0 0,0 0 0,0-1 1,1 1-1,-1 0 0,1-1 0,-1 1 1,1-1-1,0 1 0,0-1 0,0 0 1,0 0-1,1 0 0,-1 0 0,0 0 1,1 0-1,-1-1 0,1 1 0,0-1 1,0 0-1,-1 0 0,1 0 1,0 0-1,0 0 0,0-1 0,0 1 1,0-1-1,0 0 0,0 0 18,8 0 68,-9-2 153,-17-3 555,-26-3 1231,40 8-1983,1 0-1,-1 0 1,0 1 0,0-1 0,1 0-1,-1 0 1,0 0 0,1 1 0,-1-1 0,0 0-1,1 1 1,-1-1 0,0 1 0,1-1-1,-1 1 1,1-1 0,-1 1 0,1-1-1,-1 1 1,1-1 0,-1 1 0,1 0-1,-1-1 1,1 1 0,0 0 0,0-1-1,-1 1 1,1 0 0,0 0-24,-3 19-182,3-19-32,0-1-495,0 0-1808,-7-5-1753,-1-3 3849,6 5-77,-15-22-382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1:48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3105 1430 10752,'-4'2'831,"1"1"-1,-1-1 1,0 0 0,1 0 0,-1-1 0,0 1 0,0-1 0,-4 1-831,4-1 215,-1 1 1,0-1 0,1 1-1,-1 0 1,1 1 0,-1-1-216,-3 3 106,-1-2 1,0 1-1,0-1 0,0-1 1,0 0-1,0 0 0,-7 0-106,-2 1 237,-117 24 1432,-77 13-338,150-31-1106,0-3 1,-31-3-226,-22-4 172,0-6 0,1-5 0,0-5 0,-92-26-172,81 16 944,-98-7-944,83 14 48,92 13-38,-77-12 492,-36-15-502,54 6 384,2-5 1,-13-10-385,72 24 133,1-2 0,1-2 0,1-2 0,1-2 0,-34-28-133,44 28 24,1-1-1,1-2 1,2-1 0,1-1-1,1-1 1,2-1 0,-6-13-24,25 37-36,0 0 0,0-1 0,1 1 0,1-1 0,-1 0 0,2 1 0,0-2 0,0 1 0,1 0 0,0 0 0,1 0 0,0 0 0,1-1 0,0 1 0,1 0 0,0 0 0,1 0 0,0 0 0,1 1 0,0-1 0,0 1 0,1 0 0,1 0 0,0 1 0,0-1 0,1 1 0,0 1 0,6-7 36,16-13-47,1 2 1,1 1-1,1 2 1,1 0-1,1 3 1,1 1-1,10-4 47,92-35-16,2 5 0,3 6 0,1 7 0,130-19 16,7 18-79,-176 30-18,76 3 97,347 8 6,-497 2-3,0 2 0,0 1 0,0 1 1,-1 2-1,24 9-3,25 6-22,36 7 84,-1 5-1,-1 5-61,-73-21 3,0 1 0,23 17-3,-20-11 10,-14-8 9,-1 2 1,0 2-1,2 3-19,48 38 70,-68-56-52,0 0-1,-1 1 1,0 0 0,0 1-1,-1-1 1,0 2 0,0-1-1,-1 1 1,0 1-18,10 20 137,-2 1 0,3 11-137,-9-21 90,-1 0-26,-2 1 1,0-1-1,-1 1 1,-1 0-1,-1 0 1,-2 0 0,0 0-1,-1 0 1,-2 5-65,1-16 103,0 0 1,0 0-1,-2 0 1,1-1-1,-1 0 0,-1 1 1,0-2-1,-2 4-103,-13 19 609,-22 28-609,9-14 116,20-28 20,0-2 0,-2 0 0,0-1 0,0 0 0,-2-1 0,-10 7-136,-34 29 282,32-29-183,18-13-75,0 0 1,-1-1 0,-1 0 0,-12 6-25,-24 9-16,38-16 4,0-1 0,-1-1 0,0 0 0,0 0 0,-1-1 0,1-1 0,-1 0 0,-13 1 12,-3-5-2496,-26-4 2496,35 2-1333,11 3 872,1 0 0,-1 1 0,1-1 0,-1 1 0,1 1 0,-7 1 461,6-1-136,-41 10-376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1:53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676 299 9856,'-18'6'2293,"12"-5"-1806,0 1 0,0 0 0,1 0 0,-1 0 0,1 1 1,-5 3-488,-145 93 1397,59-30-1202,3 4 1,4 4-1,-18 24-195,92-85 23,7-9-96,1 1 0,-1 1 0,1-1 0,1 1 0,0 0 0,-3 6 73,8-12-97,-1 0 0,1-1 0,0 1 0,1 1 0,-1-1 0,0 0 0,1 0 0,0 0-1,0 0 1,0 0 0,0 0 0,0 1 0,0-1 0,1 0 0,0 0 0,0 0 0,0 0 0,0 0-1,0 0 1,0 0 0,1-1 0,-1 1 0,1 0 0,0-1 0,0 1 97,3 3-56,-1-1 1,1 0 0,1-1-1,-1 1 1,1-1-1,0 0 1,0 0 0,0-1-1,0 0 1,0 0-1,1 0 1,0-1-1,-1 0 1,1 0 0,0 0-1,1-1 56,20 3-175,-1-1-1,1-1 1,13-2 175,1 0 288,0-2 0,-1-2 0,1-1 0,-1-3 0,0-1 0,9-5-288,-48 14 95,0-1 0,-1 0 1,1 1-1,0-1 1,-1 0-1,1 0 0,-1 0 1,1 0-1,-1-1 1,0 1-1,1 0 1,-1 0-1,0-1 0,0 1 1,0-1-1,0 1 1,0-1-1,0 1 0,0-1 1,-1 0-1,1 1 1,0-1-1,-1 0 0,0 0 1,1 0-1,-1 1 1,0-1-1,0 0 1,0 0-1,0 0 0,0 1 1,0-1-1,0 0 1,-1 0-1,1 0 0,-1 1 1,0-2-96,-1-4 51,-1 0-1,0 0 1,0 0 0,0 0-1,-1 0 1,0 1 0,0 0-1,-5-5-50,-8-6 93,-2-1-1,0 2 1,-1 1-1,0 0 0,-2 2-92,-22-18 226,-125-86 670,116 86-3354,53 48 1796,1-2 601,0 1 0,1-1-1,1 0 1,0 0-1,1 0 1,1-1-1,0 0 1,1 1 0,5 7 61,5 7-79,1 0 0,2-2 0,20 24 79,-25-32 35,-9-12-40,1 1 1,0-1 0,0-1-1,0 1 1,1-1 0,0 0 0,0 0-1,6 3 5,-2-3 189,-10-5-130,0 0 0,0 0 0,0 0 1,0-1-1,1 1 0,-1 0 1,0 0-1,0-1 0,1 1 1,-1-1-1,1 1 0,-1-1 0,0 0 1,1 1-1,-1-1 0,1 0 1,-1 0-1,1 0 0,-1 0 0,1 0 1,-1-1-1,1 1 0,-1 0 1,0-1-1,1 1 0,-1-1 1,0 1-1,1-1 0,-1 0 0,0 1 1,1-1-60,8-6-13,0 0 0,-1 0 0,0 0 0,0-1 0,0-1 0,-1 0 0,-1 0-1,1 0 1,2-6 13,21-42 264,-3-1 1,-2-2-1,8-30-264,50-190-345,-31 94-2428,-42 157 1101,-8 22 1089,0 0 1,-1 0 0,0 0-1,0 0 1,0-1-1,-1 1 1,0-4 582,-5-11-725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3:16.00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726.03906"/>
      <inkml:brushProperty name="anchorY" value="23308.39648"/>
      <inkml:brushProperty name="scaleFactor" value="0.5"/>
    </inkml:brush>
  </inkml:definitions>
  <inkml:trace contextRef="#ctx0" brushRef="#br0">81 161 5376,'0'0'0,"0"-1"2560,0 0-2240,0 0 602,0 0-644,0 0-22,0 1-16,0 0-16,0-1 186,0 1-127,0 1 160,0-1 143,0 0 76,0 0 68,0 0-154,0 0 16,0 0-85,0 0 128,0 0-305,0 0 17,0 0-129,0 0-52,0 0-220,0 0 92,0 0-44,0 0 81,0 0-59,0 0 96,0 0-27,0 0 123,0 0-144,0 0-26,0 0 79,0 0-32,0 0-26,0 0-27,0 0 43,0 0 95,0 0 124,0 0-438,-1 0 512,0 0-54,0 0-127,0 0-91,0 0-53,1 0-38,0 0 0,-1 0-5,1 0 0,0 0 75,1 0-134,-1 0 43,0 0 96,0 0 80,0 0-90,0 0 36,0 0-47,0 0 48,0 0-166,0 0 48,0 0-58,0 0 10,0 0 70,0 0 53,0 0-48,0 0-16,0 0 43,0 0 21,0 0 32,0 0 32,0 0 69,0 0-128,0 0 43,0 0-53,0 0-139,0 0 75,0 0 79,0 0-63,0 0 26,0 0 33,0 0-49,0 0-96,0 0 65,0 1 10,0 0-6,0 1 6,-1 1 75,-1-2-59,1 1-16,0 0 43,1-1-54,-1 0-96,1 0 102,0-1 0,0 0 74,0 0-53,0 0-16,0 0 43,0 0-54,0 0 16,0 0 70,0 0-59,0 0-16,0 0 117,0 0-37,0 0 54,0 0-12,0 0 6,0 0 0,0 0-186,0 0 90,0 0-38,0 0 81,0 0-59,0 0 21,0 0 33,0 0-49,0 0 16,0 0 33,0 0-124,0 0 38,0 0 96,0 0-69,0 0-86,0 0 65,0 0 84,0 0-63,0 0 26,0 0-154,0 0 117,0 0 69,0 0-133,0 0 48,0 0 96,0 0-144,0 0 48,0 0 96,0 0-69,0 0 26,0 0 33,0 0-49,0 0-96,0 0 65,0 0 84,0 0-63,0 0 26,0 0 33,0 0-49,0 0 16,0 0-154,0 0 117,0 0 69,0 0-133,0 0 48,0 0 96,0 0 6,0 0-33,0 0 54,0 0-91,0 0-86,0 0 60,0 0 84,0 0-63,0 0 101,0 0-27,0-1 49,0 0-12,0 0 6,0-2-74,0-1-54,0 0 48,0-1 16,0 0-118,0-1 38,0 1 22,0 0 63,0 1 22,0-1 37,0 0-6,0 0 81,0-1-134,0 1 43,0 0-53,0-2 48,0 1-166,0 0 48,0 0 17,0 1-12,0 1 6,0 1 0,0 0 0,0 0 0,0-1 0,0 1 0,0-1 0,0 2 0,0-2 0,0 2 0,0-1 0,0 0 0,0-1 0,0-1 0,0 2 0,0-1 0,0 1 0,0 0 0,0 1 0,0 0 0,0 1 0,0 0 0,0 1 0,0 0 0,0 0-112,0 0 107,0 1 0,0-1-1,0 0-106,0 0 107,0 0 0,0 0 74,0 0-128,0 0 43,0 0 22,0 0-12,0 0-106,0 0 107,0 0 0,0 0-1,0 0-106,0 0 107,0 0-112,0 0 106,0 0-69,0 0 21,1 0 70,0 1-22,2 0-101,0 2 107,1 1 0,1 0-1,0 2-106,1 1 107,0 3 0,0 1-1,0 2 6,0 2 0,0 2-112,-1 2 107,1 4 0,0 3 74,0 3-128,-1 4 43,1 4 22,0 4 63,0 4-53,-1 5-16,-1 3 43,-1 4-54,-1 3-96,-1 2 102,0 1 0,-1 2-1,-1-1 6,0-1 75,-2 0-134,0-1 43,-1 1 22,1-1 63,-2 0-53,1-2 96,-1-2-176,0-2 53,-1-2 17,1-2 63,-1-1-128,0-1 43,0 1 96,0 0 6,1 1 42,-1-3-6,0 0-68,0-2-54,2-2 122,-1-1-42,1-1-21,-1-2-64,1-3 53,0 0 16,-1-2-43,1-1-21,0-2 43,1-1-54,1-2 16,0-1-5,0-2 0,-1-1 0,1 0 0,-1-1 75,1 1-134,-1 1 43,0 2 96,0 2 6,0 3-145,0 0 86,1 4-33,0 1 6,0 0 0,1 1 0,1 1 0,-1-2 75,-1 0-134,1-3 43,1-1 96,-2-3 6,0-2-145,0 0 11,0 0 27,0 0-17,0 2 118,1 0 6,1 2-33,0 2-58,0 0-59,0 1 48,0-1 16,0-1 69,0-1-53,0-1-16,1-1 43,0-2-54,2 2 16,-1-1 70,1 1-134,0 1 43,0 0 22,-1-1 63,1 0-128,-2-2 43,0-1-53,-1-3 10,1 0 70,-1-3 53,1 1-123,0-1 43,0 1 22,0 0-12,-1 1 6,1 0 75,0 1-134,0 0 43,0 1-53,0 0 10,0 1 145,-1-3-6,1-1-27,-1-1-58,1-1-59,0-2 48,0-1 16,0-1 69,0-1-53,-1-2-16,2-1-69,-1-2 53,0-1 16,0-1 69,0-2-464,-1-2 27,0 0-965,1-1-123,2 0-587,0 0-116,0 3 468,1 2 91,1 2 629,0 0 193,0 1 442,-1-3-11988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44.3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099.55273"/>
      <inkml:brushProperty name="anchorY" value="2256.51074"/>
      <inkml:brushProperty name="scaleFactor" value="0.5"/>
    </inkml:brush>
  </inkml:definitions>
  <inkml:trace contextRef="#ctx0" brushRef="#br0">92 2959 6528,'0'0'0,"-2"-1"3008,0 1-3062,-1 0 726,0 1-730,1 0 74,-1 1 138,0 0 134,0 1 422,-1 0-28,1 0 118,-1 0 64,0 0-234,-1 0 36,1-1-207,0 0 10,-2-1-90,1 1 15,-2-1-159,1 2-70,1-1-175,1 0 36,1-1-26,2 0 0,0-1 75,1 0 16,0 1-38,1-2 54,-1 1-166,0 0 48,-1 0 17,0 1-12,0 1-106,0 1 107,0 1-75,1 0-53,0 1 127,1 0 33,1 1-6,1-2-26,2 0 48,1 0-54,2 0 16,3 2-5,2 0 0,2 3 0,4-1 0,4 2 0,2 0 0,2-1 0,1-1 486,1 0 84,0-2-442,0 0-26,0-2-86,1 0-43,2-1-149,2 0 75,4 0 42,2 0 22,1-1 186,2 0 139,2-2-64,-1-2 149,3-2-37,2-2 54,3-2-161,5-1 48,5-1-133,5-1 107,3-2-187,1-1-21,-1 0-1,-2-2 28,-4-2 26,-5-2 32,-3-1-80,-3 1-48,-4-1 48,-1 1 16,-2 1-43,0 0-21,1 1 43,3 0-54,2 0 16,4 0-5,2-1 0,-1-1 0,-1-2 75,-1-2 90,0-3-95,0-1 36,5-4-47,5-1 48,6-2-91,5-2 101,5-3-32,2-5 123,2-5 6,1-8 116,2-8-138,0-7 86,4-7-140,2-2 113,2 0-262,-2 2 38,-2 2-22,-3 1 70,-3 1 16,-4-1 37,-3 0 69,-4 2 96,-4 1-95,-4 3-38,-2 4 10,-3 4-47,-3 5-176,-2 3 85,-2 6-38,-3 1 6,-4 4 0,-2 0 0,-2 1 0,-2-1 0,-1 1 0,0-1 0,-1 1 0,-2 1 0,1 1 0,-2 3 0,-1 4 0,-1 2 75,1 2-134,0 2 43,0 2-53,0 3 10,2 2 70,-2 1-22,1 3 11,0 0 75,1 0-59,0-1 96,1-1-176,-2 0 53,0 1-58,-1 0 10,-1 2 70,-1 1 53,-2 2-123,-2 2 43,0 1 22,-3 2-12,-1 2 6,-1 2 75,-1 1-134,-2 0 43,-1 1 22,-4-1-12,0 1 6,-2-1 0,-1 1 0,0 0 75,-1 0-59,-2-1 96,1 0-176,-1 1 53,-2 1-170,-2 0 5,-2 1-2139,-17-5 6,-26-13 1584,21 9-9842,-5-1-1259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46 249 7936,'-2'5'460,"-1"-1"0,1 0 0,-1 0 0,0 0 0,0 0 0,-1-1 1,1 0-1,-1 1 0,0-1 0,0 0 0,0 0-460,-1-1 2289,3 1-1383,2-2-624,7-10-239,6-3-44,1 0 0,0 1-1,1 1 1,0 1 0,10-5 1,-3 1 1,51-31-567,-1-3 1,-3-4 0,6-9 565,-64 54-1728,-15 6 1440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46.8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594.83398"/>
      <inkml:brushProperty name="anchorY" value="4368.74219"/>
      <inkml:brushProperty name="scaleFactor" value="0.5"/>
    </inkml:brush>
  </inkml:definitions>
  <inkml:trace contextRef="#ctx0" brushRef="#br0">7 3442 3072,'0'0'0,"-1"1"1632,-1 0-1680,1 0 331,0 0-161,1 0 118,-1-1 187,1 0 31,0 1 124,0-1-321,0 0-10,0-1 63,0 1 38,1 0 587,2 0-11,-1 0-368,1 0 27,1 1-438,2 1-48,1 2-53,2 0-48,3-1 155,1 1 138,3-1 118,3 0 133,1 0-208,3 0 0,2 0-192,2-1-32,2 0-43,1 0-74,3 2 53,-1-1-59,3 1 17,3-2-6,3 0 74,6 0 17,6-3 186,7-1 65,6-1-81,4-4 112,1-1 81,0-4 90,-2-2-129,-2-2 124,-2-3-299,-1-2 48,0-3 235,1-3-6,2-1 128,2-3-21,1-4-170,3-6 15,-1-6-90,-1-6 15,2-9-159,4-11 42,7-9-133,8-10 32,10-10-128,5-12-42,5-10 42,3-6-59,4-1 16,3 3-5,1 2 0,-1 2 0,-2 3 0,-4 3 75,-2 5-59,-6 6-16,-3 9 43,-5 10-54,-5 12 16,-6 9 70,-7 8-59,-9 8-16,-7 7 43,-7 3-54,-6 3 16,-6 2-5,-3 1 0,-3 0 75,-1 0-59,0 0-16,1-2 43,1-1-54,3 0-96,1 1 102,2 2 0,2 2 74,2 2-53,1 2-16,-1 1 43,1 2-54,0 1 16,-1 1-5,-1 1-112,0 1 107,-2 1 0,-2 2 74,0 1-128,-1 1 43,-1 1 22,1 3 63,-1 1-53,-1 1-16,-1 1-69,-2 2 53,-2 0 16,-5 1 69,-3 1-53,-4-1-16,-2 1 43,-4 1 21,-3 2-43,-2-1 91,-4 2-101,-2 0 106,-3 1-106,-2 0 106,0 2-106,-2 0 106,-1 0-181,-1 0-21,-1 0-598,-1-1-26,-18-5 415,10 3-11453,-3-1-1704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48.4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6114.91016"/>
      <inkml:brushProperty name="anchorY" value="6962.68701"/>
      <inkml:brushProperty name="scaleFactor" value="0.5"/>
    </inkml:brush>
  </inkml:definitions>
  <inkml:trace contextRef="#ctx0" brushRef="#br0">19 4118 8192,'0'0'0,"-2"-3"3744,-1-4-3360,0-1 885,0-1-1317,0-2 48,1 1-443,1 0-31,0 0 164,1 2 342,0 0-277,0 2 74,0-1-575,0-1 4,2-1-298,0-2 54,0-2 671,2-2 246,-1 0 682,0-1 198,-1 0-257,0 1-26,0 1-256,1 2 16,0 0-213,0 2-27,0 2-5,0 2-49,1 2-100,1 1 100,0 1 1,1 1 0,1 1 79,0-1 17,0 1 373,-1 0 123,1-1-49,-1 0 81,-2 0-240,0-1-43,-1 0-187,1 2-112,0 1 17,0 2-60,1 0-100,2 2 100,0 0 1,1 0 0,1 0 5,2 0 74,2 1-58,1 0-16,2 0 43,0 1-54,1-2 17,2 1 68,1-1 17,1 1 37,2-1-80,1 0-48,4-1 123,2-2-43,4 0 128,4-1 80,4-3 245,4-2 16,5-2 91,6-2-11,6-5-250,4-7-38,3-4-117,4-7 16,2-7-90,2-6 95,1-7 230,0-5 122,0-5 59,0-2 80,0-1-347,-1-3 70,-2-4-224,-1-8 47,0-7-212,1-8-22,3-5-6,3 0-47,2 1 85,1 1 85,-1 1-95,-3 2 36,-3-1 28,-4 2-12,-3 1-68,-1 3-54,-1 4 48,0 6 16,1 5-118,-1 5 38,0 3 22,0 1-12,-2 1 81,-1-2 16,-3 1-150,-2-1 86,-1 0-33,0 0 81,2 2-134,5 2 43,6 5 22,5 2 63,4 2-128,-1 0 43,0 0 22,-2-1 63,-4-1-128,-3 0 43,0 1 22,1 0 63,2 3-53,2 2-16,1 4 43,-1 3-54,-3 4-96,-5 3 27,-6 4 59,-3 1-22,-2 3 49,-2 1 63,-1 2-128,-3 3 43,1 2 22,-2 3 63,0 1-128,-3 3 43,-1 2 96,-4 1 6,-2 2-33,-5 0-58,-2 2 53,-5 0-59,-2 2 16,-4-1-5,-2 0 0,-3 0 0,-2 2 0,-3-2 0,-2 2 0,-3 0 0,-2 1-336,-3 0-53,-3-1-1387,-17-3-187,-19-9 1195,19 8-9678,-4-2-1325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0.0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580.25391"/>
      <inkml:brushProperty name="anchorY" value="10232.99121"/>
      <inkml:brushProperty name="scaleFactor" value="0.5"/>
    </inkml:brush>
  </inkml:definitions>
  <inkml:trace contextRef="#ctx0" brushRef="#br0">7 4252 10624,'0'0'0,"-1"-3"5536,-1-2-6011,1 0 1158,0 2-699,1 0-379,-1 2 48,1-2-31,0 2 255,0 0 38,0 0 117,0 0 58,0 1 108,0 0 202,0-1 101,0 1-235,0-2 49,1-1-208,1-1-65,1 0-106,1-1 54,2 0 10,2 0-6,2-1-106,4-3 107,5-1 0,7-3-1,5-5 6,9-3 75,8-5 90,9-3 54,7-4 181,7-6 144,1-5-213,1-6 117,-1-5-262,0-6-4,1-5-86,1-2-102,3-3 134,4-1 27,2 1 69,0-1 101,0-3-58,-3-3 26,-3-4-117,-3-3 70,-2-2-28,-3 0 44,-2 1-86,0 1 64,2 2-96,0-1 26,2-4-47,-2-3 10,-1-2-79,-1-3 58,-1 1-96,0 1 101,1 1-106,3 1 106,3 1-106,2 1-6,4 0 38,1 2-54,3 2-96,1 2 102,4 4 0,3 4-1,5 6 6,1 3 75,1 4-59,-4 1-16,-5 3-69,-4 2 53,-5 2 16,-3 2-6,-1 3 6,0 2 0,0 2 0,0 4 0,-1 2 0,-4 6 0,-6 2 0,-5 5 0,-6 3-112,-4 4 107,-5 2 0,-3 2 74,-2 2-53,-1 1-16,0 2 43,0 1 21,0 0-118,0 0 38,0 1 22,0 1-12,-2 2 6,-1-1 0,-3 2 0,-3 0 75,-2 0-59,-1 0 96,-2 1-101,-2-1 106,-1 0-106,-3 2-6,1 0 38,-3 0-54,-1 0 16,-2 0 70,-1 1-59,-1-1-16,-1 1 117,-1 0-37,-1-1-21,0 0-64,-1 1-59,0-1-27,0 1 75,-1-1 48,-1 1-11,0-1 86,0 1-171,-1 0-21,-1 0 74,0 0-32,-1 0 198,0 2 21,0-1-69,-1 1-6,0 0-112,-1 0-10,1 0 181,0 0 16,-1 0 5,0 1 49,0-1-86,-1 0 26,0 0-122,0 0-42,0 0 42,0 0 16,0 0-230,0 0 108,-1-2-2321,-3-1-314,-5-3 1855,-9-5 289,9 6-9573,0 0-1365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1.6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8747.78906"/>
      <inkml:brushProperty name="anchorY" value="13637.88965"/>
      <inkml:brushProperty name="scaleFactor" value="0.5"/>
    </inkml:brush>
  </inkml:definitions>
  <inkml:trace contextRef="#ctx0" brushRef="#br0">1 5277 6656,'0'0'0,"2"-1"3104,3-1-3211,-1 0 582,2 0-475,-1 1-16,2 0 21,0 0-10,3 1 79,0 0 92,1 0 127,0 0 160,-1 0 417,1 0 196,-1 0-132,-1 0 148,1 0-596,1 0-17,3-2-325,4-1-16,4-1-59,7-2-74,6-1 53,4-1 16,4-2 106,3-4 49,3-4 293,4-6 0,2-5 21,6-6 86,5-7-171,5-7 91,4-4-219,3-5 96,0-2-150,-1-1 38,-2 0-128,-2-3 70,3-4-102,2-6 26,7-7-122,4-7-42,4-6 116,1-4-42,1-4-133,2-4 80,0-7 42,2-5 22,1-1 37,1 0-6,-1 3 6,-2 1 0,-3 0-74,-3-2-54,-4 0 122,-1 0 33,0 3 69,-2 3 101,0 4-133,-3 0-26,-2 0 4,-3 0-47,-3-1-64,1-1-59,2 2 48,3-2-59,4-1 16,2-2-5,2 0 0,-3 2 75,-2 6-59,-5 6-16,-2 8 43,-1 7 21,0 6-118,2 4 38,3 5 22,1 2-12,0 3 6,-1 3 0,-4 3-112,-3 4 32,-5 3 59,-4 6-22,-2 3 49,-3 6-12,0 4 6,0 5 75,-1 3-59,-3 4-16,-2 2 43,-3 3-54,-3 1-96,-5 2 102,-5 2 0,-6 1 74,-6 2-53,-7 2-16,-4 2 192,-6 1 91,-2 1-203,-3 0 0,-3-1-1536,-1 1-171,-15-2 886,9 1-10844,-2-1-1554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4.0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5319.73438"/>
      <inkml:brushProperty name="anchorY" value="18067.97461"/>
      <inkml:brushProperty name="scaleFactor" value="0.5"/>
    </inkml:brush>
  </inkml:definitions>
  <inkml:trace contextRef="#ctx0" brushRef="#br0">12 2627 9088,'0'0'0,"-2"0"4192,0 1-4107,-1 1 1024,1-1-954,1 0 58,0-1-234,0 1 48,1-1 47,0 0 17,0 0 373,0 0 123,1 0 175,-1 0 91,0 0-303,0 0-49,0 0-224,0 0-106,0 0-176,0 0 31,0 0-26,0 0 75,0 0-59,0 0 96,0 0-176,0 0-21,0 0 74,0 0-32,0 0 198,0 0 21,0 0 5,0 0-26,0 0-214,0 0-15,0 0 63,0 0-106,0 0 106,0 0-106,0 0 106,0 0 80,1 0-58,1 0-11,1 0-69,0 0-22,1 0 75,0 0-27,2 0-63,-1 0 95,2 0-69,1 1 21,3 0-5,2 1 0,4 0 75,5 1-22,5 0-101,5 1 107,7 0 0,6-1 74,6 1-53,6 0-16,3 0 43,3 0-54,1-2 16,0-1 70,0-3-59,1-2 96,2-3-101,3-2-6,4-3 38,4-1-54,2-2 16,1 0-5,-1-2 0,-1 0 75,-3-2 90,-2-2 129,-2-2 234,-2-1 21,-2-2-21,1 0 21,0-2-266,-1-2-75,1-3-107,-2-3 11,-2-4-165,-2-3 42,-1-3 91,-1-6 6,1-4 116,2-3 12,2-3 116,2-1 12,2 1-108,0-1-74,0 1-170,-1-1 36,-2-2-26,-2 0 75,-2 0-59,-2 2-16,-2 1 43,-2 3-54,-2 1 16,-3 4-5,-1 3 0,-2 4 0,1 3 0,0 4 75,0 3-134,-1 1 43,-2 3 22,-4 1-12,-2 2 6,-2-1 0,-1 0 0,-1-1 75,1 0-59,2-2-16,2-1-69,3-3 53,6-1 16,4-1-6,4 1-106,1 0 107,0 2 0,-3 3-1,-1 1-106,-3 2 107,-2 2 0,0 2 74,1 0-53,2 2-16,1 1 43,-2 1-54,-1 3 16,-5 2 70,-3 3-59,-7 3-16,-3 3 43,-7 1-54,-4 3 16,-6 1 70,-4 1 16,-5 1 111,-2 2-324,-2 0 100,-2 0-1871,-2 0-224,-4-1 1295,-10-3 145,8 2-9651,-1 0-1438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5.8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1231.09375"/>
      <inkml:brushProperty name="anchorY" value="19847.8418"/>
      <inkml:brushProperty name="scaleFactor" value="0.5"/>
    </inkml:brush>
  </inkml:definitions>
  <inkml:trace contextRef="#ctx0" brushRef="#br0">6 2231 8832,'0'0'0,"-1"0"4064,0 0-4256,0 0 842,0 0-948,0 0 36,1 0 134,-1 0 16,1 0 342,0 0 138,0 0 96,0 0 112,0 0-390,0 0-26,0 0-234,0 0 4,0 0-58,0 0 118,0 0-113,0 0 75,0 0 53,0 0-15,0 0 10,0 0 0,0 0 0,0 1 0,0 0-112,0-1 106,0 1-74,0 0 22,0-1 143,2 1-5,-1 0-27,1 1 54,1-1-91,2 0-11,0 2-74,0 0 53,1 0 16,0 0-5,-1-2 5,2 2 74,2-1-58,0 0 96,1 0-101,1-1-6,2 0 38,2 1-54,4 0 17,3 2-6,6 0-112,6 0 106,4 1 1,6-1 74,5-1-53,6-1 96,4-1-26,3-1 47,3-2-85,3-2 64,3-2-21,6-1 42,6-1-85,3 0 64,3 0-96,0-1-11,-2 0 38,-2-1 21,-1 0-43,-2-2 91,-1 1-101,-2 0-6,2 0 38,-1 1-54,0-2 91,-2 0 86,-3-2 388,-2-3 86,-2-5-405,0-4 31,0-5 422,0-4 230,1-3-529,0 0-32,-1-1-154,-2 1 10,-4 2-58,-4 1 10,-6 3-42,-4 1 10,-4-2 70,0-2 90,0-3 54,2-3 32,3-5-225,6-6-4,7-8-86,8-5 48,6-5-171,5-3 48,5-2-58,4 0 10,5 1 70,5 0 53,1 2-48,-2 1-16,-2 3 43,-8 3-54,-5 3 16,-5 2-5,-4 4 0,-3 2 0,-1 4-112,-1 5 107,-1 5 0,-3 3 74,-3 5-53,-4 3-16,-5 5 43,-6 3 21,-4 2-43,-5 2 91,-7 2-101,-5 3 106,-6 2 43,-5 3 139,-4 1 42,-4 2 112,-3 1-207,-2 2 31,-4-1-1472,-5 0-298,-9-1 928,-14 0 79,15 2-10775,-3-1-1625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7.6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7389.58594"/>
      <inkml:brushProperty name="anchorY" value="21231.99219"/>
      <inkml:brushProperty name="scaleFactor" value="0.5"/>
    </inkml:brush>
  </inkml:definitions>
  <inkml:trace contextRef="#ctx0" brushRef="#br0">6 1578 6400,'0'0'0,"-1"-1"3008,0 0-2912,0 0 794,0 1-890,0-1 22,1 1-150,0 0 128,4 0-48,1 0 53,0 0 64,3 0 22,0 0 261,2 0 155,1 0 159,0 0 54,2 0-144,1 0 16,0-1-234,1-2 58,1 0-294,1 0-36,1 1-44,3 0-42,4 1 6,5 0-6,1 1 0,5 1 0,4-1 0,3 1 0,2 0 74,1 0 17,0-1 261,-2 0 80,0 0-117,-2-2 90,-1-1-288,-1-2 43,0 0-101,-1-1 53,1 0-96,-1 0-11,2 1 38,2 2-54,4 1 16,2 1-5,5 0 0,3 1 75,2-1-59,-1-1-16,-1-1 43,-2-2 21,-2-1 106,-3-2 49,-2-1 32,-1-1 74,-1 1-277,0 1 11,3 0 21,1 2 16,4 0-43,0 0-58,2 1 53,0 0-59,-2-2 16,-3-1 70,-3-1 165,-1-1 107,-2-2-91,0-2 117,0 0-181,3-2-21,3-1-75,2-2 10,1-1 140,3-3 180,-1-3 108,0-1 138,-1-2-283,-2-2-16,-3-2-229,-1-4-101,-1-4-102,2-3 49,3-4 10,5 0 69,4 0-53,4 0-16,3 2 43,0 2 21,0 3-43,-4 2-21,-1-1-69,-4 2 53,-3 1 16,0 1-6,-1 1 6,-1 1 0,1 2 0,0 1 0,2 1 0,1 2 0,2 2-112,2 2 32,-1 1 59,0 2 53,0 2-11,-1 1-26,-1 1 48,-1 1-54,-1 2 16,-2 1-5,0 1 0,-1 1 0,-1 2 0,-1 0 0,2 1 0,-3 1 0,-3 0 0,-4 2 75,-7 0-59,-7 0-16,-5 1 43,-6 1 21,-5 1-43,-4 1 91,-2 1-363,-4 0-5,-1 0-1472,-3 0-234,-14 3-8129,-19 2 7937,-2 1-5253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2:59.1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3469.41797"/>
      <inkml:brushProperty name="anchorY" value="21948.3418"/>
      <inkml:brushProperty name="scaleFactor" value="0.5"/>
    </inkml:brush>
  </inkml:definitions>
  <inkml:trace contextRef="#ctx0" brushRef="#br0">1 1320 8576,'0'0'0,"0"0"4704,0 0-4779,0 0 806,0 0-598,1-1-133,3-1 11,0 1-11,2 0 149,0 1 32,0-1 225,1 1 58,-1 0-150,1 0 97,1 0-294,3 0-31,3 0-44,6 1-42,6 0 6,8 2-6,8 0 0,7 0 74,7 1 17,3 0 37,4-1-6,4-1 6,4-1-74,5-1 58,4-2 53,5-1 134,4-1-33,1-1 97,-1-2-96,-1-3 31,-1-2-122,-3-2 70,0-3 159,-1-3 27,-2-2-32,-2-2 21,-2-1-191,-4 0-60,-6 2-68,-5 1-108,-7 2-52,-5 2 42,-5 2 90,-2 0 12,-1 0-33,2-1-58,1-1 53,4-1-59,2 0 16,3-1-5,4 0 0,3 0 75,2-2-59,0 0-16,1-2 117,1-1 38,1-2-6,2-2 11,3 0-37,3-1 10,3 0-79,2 0 58,0-2-96,-2-1 101,-2 0-106,-2-2 106,-1-1-106,-1-1 106,1-1-106,0 1 106,1 0-181,1 1 53,-2 3 17,-1 3-12,-4 5 6,-5 3 0,-3 4 0,-4 2 0,0 3 0,-2 1 0,2 2 0,-1 1 0,2 1-112,0 2 107,0 0 0,0 2 74,0 1-53,-2 0-16,0 1 43,-3 0-54,-4-1 16,-4 0 70,-2-1-59,-5-1-16,-4 0 117,-4 0-37,-3 1-282,-5 1 10,-3 1-1776,-5 0-219,-8 2 1334,-20-2 250,9 1-8738,-5 0-1274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3:01.08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9594.34375"/>
      <inkml:brushProperty name="anchorY" value="22420.47461"/>
      <inkml:brushProperty name="scaleFactor" value="0.5"/>
    </inkml:brush>
  </inkml:definitions>
  <inkml:trace contextRef="#ctx0" brushRef="#br0">0 718 7296,'0'0'0,"0"2"3328,0 1-2875,0-1 822,0 0-449,0 0 161,0-1-86,0-1 33,0 0 255,0 0-411,0 0-164,0 0-76,0 0-271,0 0-91,0 0-69,0 0-113,0 0 209,0 0 80,0 0-203,0 0 74,0 0-26,1-1 0,2-2-186,0 0 15,4-1-90,4-1 127,5-2-42,6-2 54,7-1-12,6-2 6,8-1 0,6-2 75,4-2-59,1-2-16,2 0 43,-1-2 21,2-1-118,3-2 38,5-1 22,4 1-12,6 1 6,2 1 75,2 1-59,-2 2-16,-2 2 43,-2 1-54,-2 0 16,-3 2-5,-1 1 0,1 1 0,-1 3 0,1 0 0,2 3 0,0 1 0,-1 2 0,-2 0 0,-4 0-112,-3-1 107,-3 0 0,-3 0 74,0 0-128,-1 1 43,3 1 22,1 1 63,3 0-128,4 1 43,2 0 22,1 0 63,0 1-53,-2-1 96,0 0-101,-1 0-6,-1 0 38,0 0-54,-1-1 91,3 1 11,2-1-38,2 0 54,1 1-17,-1-1 44,-1 1-86,-2 0 64,-4 0-96,-3 0 101,-2 0-32,-3 0 49,1 0-12,1 0 6,2-1-74,2 0-54,3-1 197,2-1-26,0-1 15,1-1 44,-1-2-86,-1-2 101,0 0-32,-2 0 123,-2 0-218,-1-1-44,-1 2-143,-2 0 64,0 3 5,-3-1-6,-1 0 81,-3 0 16,-3-1 37,-3 0-6,-4 0-68,-4-1-54,-4 0 122,-5-1 33,-3 2-342,-5-1 33,-3 0-737,-4 0-144,-3-5 667,-7-8 59,-1 11-11475,-2-1-1742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3:19.9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3878.1875"/>
      <inkml:brushProperty name="anchorY" value="19839.41016"/>
      <inkml:brushProperty name="scaleFactor" value="0.5"/>
    </inkml:brush>
  </inkml:definitions>
  <inkml:trace contextRef="#ctx0" brushRef="#br0">195 259 8320,'0'0'0,"-1"0"4160,-1 0-4704,1 0 896,0 0-544,1 0 85,-1 0 107,1 0 613,0 0 139,0 0 6,0 0 154,0 0-406,0 0 124,0 0-390,0 0 58,0 0-111,0 0-22,0 0 38,0 0 21,0 0-118,0 0 1,-1-1 368,0 0 111,-1 0-308,0-1 79,0 0-32,0 0 33,-2-1 26,1 0 69,-1-3-277,1 1 11,1 0-54,0-1 0,1 1-5,1-1 0,0-1-74,0 0-54,0-2 122,0 0-42,0-1-21,0 0-64,0 3-59,0 2 48,0 1 16,0 2-6,0 0 6,0 1 0,0 1 0,0-1 75,0 0-59,0-2-16,0 1 43,0 0 21,0 0-118,1-1 38,1 1-53,0 0 10,1 1-5,1-1 0,1 0 75,2 0-22,1-1-101,2 0 107,3-1 0,3-1-1,2 0-106,3 1 32,1 1 59,3 0 53,1 1-85,2 0 31,1 1 28,1 0-12,1 1-106,-2 0 107,0 0 0,-3 0 74,0 0-53,-3 0 96,-1 0-101,-1 0-6,-2 2 112,-1 0-186,-1 0 58,-2 0 17,-2 2 63,-1 0-53,0 1-16,-1-1-69,0-1 53,1-1-59,1 0 16,1-1 70,1 1-22,-1 0 11,1 1 75,0-1-134,1 0 43,1 0 22,2 0 63,2-1-53,0 0-16,1-1 43,1 0 21,0 1-43,0-2-21,2 1 43,0 0 21,1-1-43,1 0 91,1 0-101,0 1-6,2-1 38,1 0 21,3 0-43,0-1-21,0-1-69,2 1 53,-3 0 16,0-1 69,-3 0-53,-3-1 96,-1 1-101,-2 0 106,-1 1-106,0 1-6,1 0 38,0 1-54,2 0 16,2-1 70,3 0-134,3-1 43,2 1 22,2-2-12,2 1 6,-2-1 75,2 0-59,-1 0-16,0 1 43,1-1 21,-1 0-43,0-1-21,-1 1 43,0-1 21,0 1 32,0-2 106,0 1-138,1-1-26,0 0 4,1 0 28,0 1-49,0 0-21,4 1 43,1 0 21,5 0-118,2 0 38,2 1 22,-1 0-12,-1 1 6,-2 0 0,-2 1 0,-2-1 0,-2 1 0,-1 1 0,0 0 0,2 0 75,1 0-134,3 0 43,4 1 22,3 0 63,3 0-128,1 0 43,0 1 22,-3 0-12,-4 1 6,-4 0 0,-5 1 0,-4-1 0,-3 0 0,-3-1 0,-3 1 0,-4 0 75,-2-1-59,-4 0 96,-3 1-27,-2-1 123,-3-1-144,-3 1 48,-2-1-53,-2 1 48,0 0-17,-2-1 44,-1 1-86,-1-1 64,-2 2-96,1 0 101,0 2-106,1 1-6,1 4-74,2 6-22,2 4 75,2 5-27,1 4 49,0 5-12,2 3 6,0 5 0,-1 5 75,2 4-134,0 5 43,1 4 22,0 3 63,1 4-128,-1-1 43,-1 0 22,0-1-12,-1 0 6,0 2 0,-1 2 0,-1 4 75,0 3-59,-2 4-16,-1 2 43,-2 1-54,-2-1 16,-2 1 70,-3 3-59,-1 3 96,-2 5-101,-1 5-6,-2 2-74,0 0 53,0-1 90,0-5 12,1-2-145,1-5 86,1-5-33,1-6 6,2-4 0,1-6 75,0-3-59,1-6-16,0-3 43,1-2-54,0-3 16,1 0 70,0-1-59,1 3-16,1 2-69,1 3 53,0 3 16,0 1-6,2 0 6,0 1 75,1-1-134,0-3 43,0-2 22,-2-4-12,-1-5 6,-1-6 0,1-4 75,-1-6 16,1-3-38,-2-4-58,1-2 53,-1-2-59,0-1-96,-1-1 102,1 2 0,0 0 74,-1 2-128,-1 1 43,1 0 22,-1 1 63,-1 1-53,-2-2-16,1 1 43,-1-1-54,1 1 16,0-1 70,2 1-134,-2-1-31,2 0 79,0 0-32,0-2 49,-1-2 63,-1 0-53,-1 0 96,0-2-176,-1-1 53,1-1 17,0-2-12,0-1 81,0 0 16,0-1-150,0 0 86,0-2-33,0-1 6,0 0 0,1-1 75,-1-2-59,-1 1 96,1-1-101,-2 1-6,-1 1 38,-1 0 21,-3 1 32,-1 0 32,-3 0-6,-2 0 81,-2-1-59,-3 1 96,-3 1-101,-2-1 106,-3 1-181,-2 1-21,-2 1-1,-3 1 28,-1 1 26,-2 0 31,-1 0-79,-2-1-48,-2 0 48,-4 0 16,-5 0-42,-3 1-22,-4-1 192,-1 0-22,1 0 17,3-1-32,3-1-102,4 0 64,3 0-101,4-2 102,4-1-108,1-1-4,1-1 111,-1-1 38,-2-2-81,-4-1 33,-6-1-48,-6-1-65,-5 0 54,-4 1 16,-3 0-42,0 2-22,2-1 42,2 0 22,4 0-117,3-1 37,0-1 171,0 1 133,-4-2-400,-3-1 96,-3-1-80,-3-1 42,0 1 172,-1 0 175,1 0-298,3 0 69,3 1-64,2-2 5,2 0-5,2 0 0,0 0 0,1-1 75,-1 0-321,2 0 60,1 0 116,1 1-10,0 0 235,2 1 128,1 0-209,1 2 6,0 0-229,2 1-22,-1 0-10,0 0 138,0 0-5,0 0 48,1 0 144,1 1 150,2-1-406,2 0 21,1-1-58,0-1 106,1-2 0,0 0 43,-2 0-5,0-1 80,0 0-59,2-1-16,3 0 42,3 0-52,4-1 15,4 0-5,4-1 0,4 1 0,2-1 0,3-1 0,1 0 0,1 0 0,0-1 0,1 0 0,1-1 0,-1-2 0,1 0 0,0-1-112,2-1 32,0 0 59,2 1-22,1 0-138,0 0 79,2 0-31,0 1 80,2 2-59,0-1 58,0 0 60,0 1-17,0 2-101,0 0 107,0 1-262,0 2-37,1-1-37,-1 0-43,0-2 267,1-1-6,0-1 16,0-1 86,0 0 16,0 1 74,0 1-128,1 2-31,0 2-33,0 0 112,1 0-111,0 1 74,-1 2-208,-1-1 58,1-1-511,0-3 64,1-2-198,1-3 70,3-3-257,2-4 33,3-2-246,2-2-90,3-3-1707,4-1-165,7-4 1952,2 0 415,-4 4-10846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33:56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1 370 8064,'74'67'5258,"5"-7"-3302,88 48-2269,-91-61 761,-61-36-564,-10-7-20,-1-1 0,1 0 0,0 0 0,0 0 1,0 0-1,0-1 0,0 0 0,1 0 0,2 0 136,-7-5-724,-6-3 372,-7-7-1,4 6 295,-7-7-68,-1-1-1,2-1 0,-5-6 127,16 19-9,0-1-1,0 1 0,1-1 0,-1 0 1,1 0-1,0 0 0,0 0 0,1 0 1,-1 0-1,1-1 0,0 1 0,0 0 0,1-1 1,-1 1-1,1-1 0,0 1 0,0-1 1,0-3 9,1 5-4,1 0 0,-1 0 0,0 0 0,1 0 0,0 0 0,-1 0 0,1 1 1,0-1-1,0 0 0,1 1 0,-1 0 0,1 0 0,1-2 4,39-25-70,-30 21 63,40-23 5,28-10 2,-19 10 0,1-4 0,-45 24 3,0-2-1,0 0 0,-1 0 1,-1-2-1,5-5-2,-17 16 35,-1 1 0,0-1 0,-1 0 0,1 1 0,0-1 0,-1-1 0,0 1 0,0 0 0,0 0 0,-1-1 0,1 1 0,-1-1 0,0 1 0,0-1 0,-1 0 0,1 1 0,-1-5-35,-1 3 90,0 0 0,0 1-1,0-1 1,-1 1 0,0 0-1,0 0 1,0-1 0,-1 1-1,0 1 1,0-1 0,0 0 0,0 1-1,-1-1 1,-4-3-90,2 1 147,0 1 1,0 0-1,-1 0 1,0 0-1,-1 1 1,1 0-1,-2 0-147,8 4 40,-1 0 0,0 1-1,0-1 1,1 0-1,-1 1 1,0-1 0,0 1-1,0-1 1,0 1 0,0 0-1,0 0 1,1 0-1,-1 0 1,0 0 0,0 0-1,0 1 1,0-1-1,0 1 1,0-1 0,1 1-1,-1 0 1,0-1-1,0 1 1,1 0 0,-1 0-1,1 0 1,-1 0 0,1 1-1,-1-1 1,1 0-1,-1 1 1,1-1 0,0 1-1,0-1 1,0 1-1,0 0-38,-3 6 19,0-1 1,0 1-1,1 1 1,0-1-1,1 0 1,0 1-1,0-1 1,1 1-1,0 0 1,1 0-1,-1-1 1,2 1-1,-1 0 1,2 6-21,2 9-125,0-1-1,2 1 1,1-2 0,8 22 125,-8-28-51,0-1-1,0-1 0,2 1 0,0-1 1,0 0-1,1-1 0,1-1 1,0 1-1,1-1 52,-6-7-156,0 1 0,0-1-1,1-1 1,-1 1 0,1-1-1,0 0 1,0 0 0,0-1 0,1 0-1,-1-1 1,1 1 0,0-1-1,0-1 1,-1 1 0,1-2-1,0 1 1,0-1 0,0 0 0,7-1 156,-10 0-336,0 0 1,0 0 0,0 0 0,0-1-1,0 0 1,-1 0 0,1 0 0,-1-1-1,1 0 1,-1 0 0,3-2 335,0-1-475,0-1-1,-1 0 1,1 0 0,-1-1 0,5-8 475,22-37-752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3:21.89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4727.8125"/>
      <inkml:brushProperty name="anchorY" value="14817.46875"/>
      <inkml:brushProperty name="scaleFactor" value="0.5"/>
    </inkml:brush>
  </inkml:definitions>
  <inkml:trace contextRef="#ctx0" brushRef="#br0">138 1871 10240,'0'0'0,"-4"-1"4704,-1 0-4742,0 0 945,1 0-598,1 0 139,2 1 128,0 0 85,0-1 481,0-1-198,-1-1 314,-1-2 1,-2 0-512,0-3 47,0 0-378,-2-1 43,-1-1-187,-2-1 112,0 0-117,-1-1 31,0-3-122,2-2 70,1-2-252,1-5 33,1-4-22,3-6 70,0-6-134,3-7-31,3-7 79,5-5-32,3-2-63,6-2 95,6 0-69,4 0 21,5 2 70,5 3-22,3 1 11,1 3 0,3 3 0,-1 1 0,1 3-112,-1 1 107,0 1-75,2 2 21,0 2 70,2 2-22,3 3-101,2 2 107,4 1 0,3 2-1,4 1 6,1 2 75,-1 2-134,-2 2 43,-3 3 22,-4 1 63,-2 1-128,-2 2 43,-2 1 22,-1 2-12,0 1 6,0 1 0,3 2 0,0 1 0,4 1 0,0 0 0,2 1 0,-3-1 0,0 2 0,-3 0 75,-2 0-59,-3-1-16,0 0-69,-1 0 53,1 0-59,1-1 16,4 0 70,1 0-22,4 1 11,2-1 0,1 1 0,1-1 0,0 0 0,-1 0 75,-3 1-59,-3 0-16,-3 1-69,-1 0 53,-2 1 16,0 0-6,0 0 6,1 0 0,3 1 0,0 0 0,3 1 0,-1 1 75,0 0-134,-2 1 43,-2 2 22,-3 0-12,-3 2 6,-3 0 0,-3 2 0,-3 2 0,-2 1 0,-2 1 0,-2 1 75,-1 0-134,-1-1-31,-2 0 79,0 0-32,1-1 49,0 0 63,-1-1-53,0 0-16,1-2 43,-1-1-54,0 0 16,-1-1 70,1-2-134,1 1 43,2-1 22,0 1 63,0-1-53,-2 0 96,0 0-101,-4 0-6,-2 0 38,-3-1 21,-4 0-43,-2-1 91,-2 0-101,-3 1-6,1 0 38,-3-1-54,1 1 16,0 0-5,-1 0-112,1 0 32,-1 0-53,1 0 122,0 0-111,-1 0 74,0 0-134,1 0-74,-2 0-21,2 0-230,-1 0-53,0 0-224,1 0-26,-1 0-236,-1 0-58,-1 1-410,-4 1-49,-5 3 993,-8 3 138,10-4-8250,-2 0-1232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3:22.88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9607.48438"/>
      <inkml:brushProperty name="anchorY" value="15680.30371"/>
      <inkml:brushProperty name="scaleFactor" value="0.5"/>
    </inkml:brush>
  </inkml:definitions>
  <inkml:trace contextRef="#ctx0" brushRef="#br0">18 5 12544,'0'0'0,"-3"-1"5695,-1 0-5860,1 1 1226,0-1-1119,1 0-22,0 1 74,1 0-42,1 0 278,0 0 74,0 0 778,0 0 172,1 0-220,-1 0 81,0 0-582,0 0 6,0 0-448,0 0-91,0 0-118,0 0 118,0 0-122,0 0-1,1 0-74,1 0 53,2 0 16,1 0 69,4 1-165,4 1 128,4 2 32,5 2 27,6 1-75,4 2 26,3 2-47,2 0 122,2 2-37,0 2 54,-1 1-12,-3 0 6,-2 0-112,-4-2 107,-3-1 0,-4-2 74,-5-2-53,-3-2-16,-4-2 117,-3-1-37,-1 0 203,-3-1 133,-1 1-64,-2-2 149,1 1-261,-2-1 43,1 1-171,0-1 0,-2 1-48,-1 0 43,-2 1-91,-2 0-11,-2 2-74,-2 1 53,-1 2-59,-1 1 16,-1 1 70,-1 0 53,1 0-48,-1 0-16,-1-1 43,0 1-54,0 0-96,-2 1 102,-1 2 0,-2 2 74,-3 2-128,-1 1-31,0 0 79,2 1 43,0-2-11,5-1-26,1-4-64,4-2 53,3-2-320,2-4-59,1-1-2128,1-3-383,-1 1 1802,-4-2 197,6 0-8630,0 0-1266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8:37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3854 2259 9984,'-22'50'6971,"-6"-2"-3892,9-16-2426,11-19-488,0-1-1,0-1 1,-1 1-1,-1-1 0,0-1 1,0 0-1,-1 0 0,0-1 1,-4 2-165,-4 0 35,1 0 0,-1-1-1,-1-1 1,0 0 0,-19 4-35,-23 3 34,-1-3 1,-1-3-1,-47 1-34,99-10 83,-222 16 239,0-11 0,0-10 0,-40-14-322,-132-22 896,267 29-715,0-7 0,1-6 1,-4-7-182,-177-43 46,69 17 4,205 45 53,0-1 1,1-3 0,-31-16-104,49 19 21,0-1 0,1-1 0,1-1 0,0-1 0,1-2 0,-10-10-21,-7-12-26,2-1 0,1-2 0,-22-36 26,37 45-12,1 0 0,2-1 0,1-1-1,3 0 1,-8-26 12,10 16-60,2 0-1,3-1 1,1 0 0,0-49 60,6 15-61,4-1 1,8-40 60,-6 88-4,2 1-1,1 0 1,2 0 0,1 1 0,6-10 4,22-44-187,20-26 187,-44 87-7,0 1 0,3 0 0,0 2 0,1 0 0,1 1 0,1 1 0,1 0 0,1 2 0,0 1 0,1 1 0,2 1 0,-1 1 0,8-2 7,67-29-8,3 4 0,1 4 0,2 5 0,102-17 8,-106 27 6,43-9-71,95-7 65,-35 22 35,80-10 32,170-16-30,-205 25 94,176-4 42,90 16 174,-470 8-294,0 1 1,0 3-1,0 2 1,0 2-1,-1 1 1,-1 3-1,0 1 1,-1 3-1,-1 1 1,-1 2-1,0 2 1,-1 3-54,38 28 155,-2 3 0,-3 4 1,-2 2-1,-4 4 0,22 30-155,-77-84 30,38 42 95,-3 2 0,-1 2 0,8 21-125,-9-4 81,-3 2 0,-4 2 0,-4 1 0,-2 2 0,-5 1 0,-1 9-81,-19-61 67,-2 0 0,-1 1 1,-1 0-1,-2 0 0,-1 0 1,-2 0-1,-1-1 0,-2 1 0,-1-1 1,-1 0-1,-2 0 0,-1-1 0,-2 3-67,-5 5 21,-1-1-1,-1-1 1,-2 0-1,-21 26-20,-110 129 77,47-62-22,54-66-97,-40 40 42,68-81-9,-1-1-1,-2 0 0,0-2 0,-1-1 0,-18 9 10,5-6-50,-1-1 0,-1-2-1,0-1 1,-2-3 0,0-2-1,0-1 1,-11-1 50,36-9-444,0-1 0,0 0 0,0-2 0,0 0 0,1-1 0,-1-1 0,0 0 0,1-2 0,-1 0 0,1-1 0,-5-3 444,-5-4-990,0-1 0,0-1-1,1-2 1,1 0-1,1-2 1,-9-9 990,-53-55-1046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48:38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1104 1 11392,'-17'24'9460,"-8"0"-5363,-32 20-3729,24-20 474,-94 75 230,-150 123-565,152-114-382,5 6 0,-18 29-125,97-97 75,-14 17-144,-20 32 69,74-93-35,-1 0-1,1 0 1,-1 0 0,1 0 0,0 0-1,0 0 1,0 0 0,0 0 0,0 0 0,1 1-1,-1-1 1,1 0 0,-1 1 0,1-1 35,1 0-30,-1-1 0,1 0 0,-1 0 0,1 0 0,-1 0 0,1 0 0,0 0 0,0 0 0,0 0 0,-1 0 0,1 0 0,0 0 1,0-1-1,0 1 0,0 0 0,0 0 0,1-1 0,-1 1 0,0-1 0,0 1 0,0-1 0,0 0 0,1 1 0,-1-1 0,0 0 0,0 0 1,2 0 29,29 5-202,0-2 1,0-1 0,0-2 0,1 0 0,16-5 201,-25 4-77,-16 0 52,207-17-425,-169 11 251,-1-1 0,0-3 0,27-10 199,-67 20-36,1-1 0,0 0 0,-1-1-1,1 0 1,-1 0 0,0 0 0,0 0 0,0-1 36,-3 3-6,-1 0 0,0-1-1,0 1 1,0-1 0,0 1 0,0-1-1,0 0 1,0 1 0,-1-1 0,1 0-1,0 1 1,-1-1 0,0 0 0,1 0-1,-1 0 1,0 1 0,0-1-1,0 0 1,0 0 0,0 0 0,0 0-1,-1 1 1,1-1 0,-1 0 0,1 0-1,-1 1 1,1-1 0,-1 0 6,-6-14 15,0 0 1,-1 1 0,0 0-1,-11-13-15,-46-57 177,51 69-139,-9-12 55,-1 2 1,-1 1-1,-1 0 0,-2 2 0,0 2 0,-5-2-93,11 9 111,-2 0 0,1 1 0,-2 2-1,0 1 1,0 0 0,0 2 0,-1 1 0,-13-1-111,37 7 14,1 1 0,-1 0 0,1 0 1,0-1-1,-1 1 0,1 0 1,-1 0-1,1 1 0,-1-1 0,1 0 1,0 0-1,-1 1 0,1-1 1,-1 1-1,1-1 0,0 1-14,0-1 3,0 1-1,1-1 0,-1 1 1,1 0-1,0-1 1,-1 1-1,1-1 0,-1 1 1,1 0-1,0-1 0,-1 1 1,1 0-1,0-1 1,0 1-1,-1 0 0,1 0 1,0-1-1,0 1 0,0 0 1,0 0-1,0-1 1,0 1-3,1 5-24,0 1 0,1-1 1,0 0-1,0 0 0,0 0 1,2 3 23,-2-4-17,36 78-452,4-2-1,18 25 470,109 150-698,-166-250 660,22 27-202,-23-31 200,0 1 0,0-1-1,0 0 1,0 0 0,0 0 0,1-1 0,-1 1-1,0 0 1,1-1 0,0 0 0,2 2 40,-4-3-13,0 0-1,0 0 1,0 0-1,0 0 1,0 0 0,0 0-1,0 0 1,0-1 0,0 1-1,0 0 1,-1-1-1,1 1 1,0 0 0,0-1-1,0 1 1,0-1-1,0 1 1,0-1 0,-1 0-1,1 1 1,0-1 0,-1 0-1,1 1 1,0-1-1,-1 0 1,1 0 0,-1 0-1,1 0 1,-1 0-1,1 1 1,-1-1 0,0 0-1,1 0 1,-1 0 0,0 0-1,0-1 14,7-40-131,-6-14 73,-2 0 0,-3-11 58,0 1-1756,3-19 1756,4 23-8677,11-53 8677,-12 100-650,1-4-532,0 0 0,-1-15 1182,-2 18-474,-2 0-1,0-1 0,-3-7 475,3 12-186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2.7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0508.80469"/>
      <inkml:brushProperty name="anchorY" value="14304.75"/>
      <inkml:brushProperty name="scaleFactor" value="0.5"/>
    </inkml:brush>
  </inkml:definitions>
  <inkml:trace contextRef="#ctx0" brushRef="#br0">0 7215 3584,'0'0'0,"0"2"1696,0 3-971,0-1 539,0 0-400,0 0 91,2-1-475,0 2 16,3 0-256,0 0-214,3-1 6,1-3-26,2-1 68,1-2-58,0-2 96,1 0-26,0-1 47,-1-1-85,0 1 64,-1-1-96,1-2 101,2-1-106,1-3 106,0-4-106,3-4 106,1-6-106,2-5 106,2-6-106,1-5-6,3-4 38,1-3-54,4-2 17,2 0-6,4-2-112,4-1 106,3-3 1,4-3 0,3-4 5,2-5 0,3-5 0,0-3 0,0-1 0,1 2 0,-1 3 0,1 2 0,3 0 0,2-1 0,3-4 0,3-3 0,2-4 0,0-3 0,0 0 0,-1 2 0,-2 2 0,-1 2 0,0 1 0,0-1 74,3-2-132,1 0 42,1-1 21,1 1-10,-1 2 5,-3 4 0,-2 5 0,0 4 0,-1 5 0,1 2 0,3 1 0,2 0 0,2 1 0,2-1 0,1-1 0,-1 1 74,-2 2-58,-2 3-16,-2 5 43,-2 4-54,-1 3 17,0 5 68,0 3 17,2 1 37,1 4-5,1 0 5,1 1-75,0 1 59,0 0-96,1 0 101,2-1-106,1-1 106,1-2-106,3-1 106,0-1-106,0-2-6,-2 0 187,-1 0-21,-1-1-59,-1-1-85,1-1-91,4 0-22,3-2 70,3 0-26,1 1 122,5-1 5,2 2-32,0 0-58,-1 0-134,-1 0 33,-1-1 52,-2-2 17,-1-3 186,-2-4 139,-2-3-213,-1-5 5,-4-3-43,0-1 38,0 0-128,-1 1 37,2 3 96,1 1 5,1 0-144,1 0 86,-2-3-32,-1-2 5,0-3 74,0-3 17,-1-1-38,1-1-58,1 2 53,-1 2 16,1 3-43,-2 4-21,-3 2 43,-2 3 21,-2 0-43,-2-1-21,-1 0 43,-1-2-54,0 0 91,0-1 11,-1-1-38,-2 1 54,-3 2-91,-3 3 101,-5 5-106,-5 4 106,-5 6-106,-4 4 106,-3 4-106,-2 4 106,-2 2-106,-2 2 106,-1 3-31,-3 0 47,-1 2-10,-1 1 5,-1 1 74,-1 1 17,0 1-112,-1 1-75,0 0 90,2 0 38,1 0-11,1 0 11,1 0-37,1 0 85,0 1-139,-1-2 43,1 1-53,-1 0-64,1 0 53,-2 1 16,0 1 32,-1 1 32,-1 1-80,0 0-48,-2 0 48,1-1-59,-2 0 16,-1-1-5,-2 1 0,-2 0 75,-2 1-59,-2 0-16,-2 1 192,-2 2 91,-2 1-203,-1 1 0,-2 0-566,-1 1-74,-1 0-650,-2-3-38,-3-6-933,-5-9-219,-8-11 1568,-7-13 160,2 4-9487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3.41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0796.21094"/>
      <inkml:brushProperty name="anchorY" value="20671.91992"/>
      <inkml:brushProperty name="scaleFactor" value="0.5"/>
    </inkml:brush>
  </inkml:definitions>
  <inkml:trace contextRef="#ctx0" brushRef="#br0">63 0 4480,'0'0'0,"-2"3"2016,-2 3-1195,-1-1 528,0 1-149,-1 0 80,1 1-346,1 2-44,0 2-154,2 0-426,0-2-44,1 0-95,0-1-75,1-2-101,0-3 58,0 0-64,0-1 17,0-1-6,0-1 0,0 1 74,0 0 17,0 1 37,-1 1-5,-1 1 79,-2 1 17,1 0 37,0 1-80,0 0 64,0 1-21,2 0 42,0 0-85,1-1-11,0 2-224,0-2 22,0 1 16,1-1-17,1-1 44,2 1-12,4-1-106,4 0 107,4 0 0,4 1-1,3 1 6,2-2 0,2 1 0,-1 0 75,0 0-59,0 0-16,0 2 43,1 0-54,0 0 16,-1 1-5,-1 1 0,-3-1 75,-2-1-59,-3 0-16,-2-2 117,-4-1 38,-1 1 330,-2-2 27,-2 1-282,0 0-86,-2 0 122,-1 0 54,-1 1 22,-1 1 116,-2 2-212,-1 3 31,-3 3-165,-2 3 0,-3 4 27,-3 3-17,-1 3-68,-2 1-54,-1 1 48,1-1-59,2-1-96,3-2 27,1-3-1173,3-4-230,3-4-1946,0-7-309,-1-8 2335,-7-13 326,1-2-8565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5.9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1874.0625"/>
      <inkml:brushProperty name="anchorY" value="19135.80273"/>
      <inkml:brushProperty name="scaleFactor" value="0.5"/>
    </inkml:brush>
  </inkml:definitions>
  <inkml:trace contextRef="#ctx0" brushRef="#br0">7 7372 6144,'0'0'0,"-1"2"2880,-1 0-2987,1-1 630,0-1-438,1 1 102,-1-1-118,1 0-37,1-2 11,1-2-49,2-3 86,1-4 11,4-4-150,3-5 86,1-3-32,4-3 79,3-1 17,5-2 112,4 0-65,6-1 102,7-1-101,6 0 32,8-3-235,6-2 101,4-4-42,2-4 5,3-4 0,2-4 74,4-5-132,4-4 42,5-4 21,5-3 64,3 0-127,3-1 42,3-1 21,3-2-10,2-4 5,5-5 0,3-8 0,2-4 74,-1-1-132,1-1 42,0-1 21,2-1-10,3-3 5,1-4 74,-2-3-132,0 0 42,-1 0 21,0 1-10,1 0 5,-1-3 0,0-2 0,-1-1 0,-2 0 0,1 2 0,4-1 0,4-3 0,1-1 0,-1-1 0,-3-1 0,-4 5 0,-4 4 0,-2 7 0,-1 6 0,-2 4 0,-3 3 0,-2 0 74,-3-1-132,-1-1 42,-2 2 96,0 1 5,-2 3-144,-1 2 86,-4 3-32,-4 1 5,-5 0 0,-5 2 74,-4 0-58,-4 0-16,-3 2 43,-2 3-54,-1 5 17,-2 5 68,0 4-58,-2 5 96,-1 3-176,-1 2 54,-1 2 15,-3 0 64,-4 0-53,-2 2-16,-4 1 118,-3 2 36,-2 3 70,-2 2 27,-1 2 0,0 2 5,-1 1-262,2 1 76,1 1 74,0 0 42,1 1-4,1 1-28,0 2-26,-1 2 6,0 0-81,2 1 59,1 1-96,3 0 101,-1 0-106,0 1 106,0 2-106,-1 0 106,0 0-31,0 2 47,3-1-85,2 0 64,6-1-96,3-2 101,3-1-31,1-4 47,1-1-85,-2-2-48,-2 0 48,-4-1-59,-3-1 91,-4-2 11,-2-1-38,-2-2-58,-1-2 53,-1-1 16,-1 0-43,-1 0-21,-1 1 43,-1 1 21,-3 3-43,-2 2-21,-4 4 118,-4 2-38,-3 5 53,-3 3 64,-4 4 22,-2 2 37,-3 4-80,-3 3-11,-2 1-37,-1 2 5,-1 0-490,0 0-11,-2-1-1034,-2-3-182,-5-4 917,-4-5 192,0-1-13827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6.5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543.74219"/>
      <inkml:brushProperty name="anchorY" value="25660.64648"/>
      <inkml:brushProperty name="scaleFactor" value="0.5"/>
    </inkml:brush>
  </inkml:definitions>
  <inkml:trace contextRef="#ctx0" brushRef="#br0">12 26 7168,'0'0'0,"-1"1"3328,0 0-2875,0 0 747,0-1-315,-1 1 193,0 0-316,1 2-4,0 0-342,0 0-331,1-1-192,1 0 54,1-1-86,3 0 91,3-1-64,3 0 59,5 0 58,4-1-15,3 0 10,3-1 0,1-1-112,0-1 106,1 0 1,0-1 74,1 0-53,-2 0-16,-1 0 43,-2 0 21,-3 2 293,-3 1 107,-3 1 549,-3 4 166,-3 3-416,-2 3 10,-4 4-426,-3 3-17,-3 3-212,-1 2-1,-2 0-128,-1 2-10,-1-1-230,1 0-53,0 0-1605,0-2-192,0-4 1184,5-9-7582,-1-2-1012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8.99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2731.5"/>
      <inkml:brushProperty name="anchorY" value="24594.93555"/>
      <inkml:brushProperty name="scaleFactor" value="0.5"/>
    </inkml:brush>
  </inkml:definitions>
  <inkml:trace contextRef="#ctx0" brushRef="#br0">12 7367 7552,'0'0'0,"-2"5"3936,0 0-4219,-1 1 1392,1-2-394,1-1-48,0-1 74,1-1-384,-1-1-373,2 0-101,2-1 21,2-1-37,4-2 79,4-2 17,5-3 37,4-3-117,5-4 111,2-4 1,4-5 0,4-4-107,4-5 106,6-6 1,4-4 0,3-5 5,3-6 0,2-5 0,3-2 0,2-1 0,4-1 0,5 1 0,5 1 0,5 0 0,4 0 0,1-1 0,1-3 0,-1-2 0,-1-4 0,1-3 0,1 0 0,1-2 0,2 0 0,2 0 0,1 0 0,3-3 0,4-2 0,5-3 0,3-1 0,3-1 0,0 3 0,0 2 0,-1 2 0,-2-2 0,-1-1 0,0-3-112,-1-6 106,-2 1 1,-3 0 74,-3 3-127,-3 4 42,1 2 21,0 1 64,1 0-127,0 0 42,-1-2 21,-3-1-10,0-2-107,1 0 106,-2 1 1,0 2 74,-2 1-53,0 1-16,-2 1 43,-2-1 21,-4-1-43,-4-1-21,-2 3 43,-2 4-54,-1 5-95,1 4 100,0 5 1,0 3 74,0 2-53,-1 1-16,-2-1 43,-3-2-54,-3-2 17,-4-1-6,-1-1 0,-3 1 0,1 3 0,0 2 0,-1 3 0,0 3 0,-1 4 0,-1 2 0,-1 3 0,-1 1 0,-3 1 0,-3 1 0,-3 2 0,-4-1 0,-3 0 0,-1-1 0,-2 1-112,0 0 106,-2 2 1,0 1 0,0 4 79,-1 1 17,-2 2-38,0 2-58,-2 0 53,1 2-59,0 2 17,0 0-6,-1 1 0,-1 0 0,-2 2 0,0 0 0,-1 1 0,0 1 0,-1 2 0,-1 0 0,0 0 0,0 1 0,-1 0 0,1-1 0,-1 1-112,1-2 106,-1 0 1,1-1 74,0-1-53,0-1-16,0-1 43,0 0 21,2 0-43,1-1-21,2 1 43,0 0-54,0 0 17,1-1-6,-1 1 0,-1 0 0,0-1-112,-1 0 106,-1-1 1,1-3 0,1 0 5,-2-1 74,1-1-58,0 1-16,-2 1 43,1 2-54,-2 2-95,1 2 100,-2 2 1,-2 2 74,-1 1-53,-1 1-16,0 0 43,-2 0-54,1 2 17,-1-1-6,0 2 0,-2-1 0,0 1 0,0 0 0,0 0 0,0 0 74,-1 0-132,0 0 42,0 0 21,0 0 64,-1 0-53,1 0-16,-1 0 43,0 1-54,0 0 17,1-1-6,-1 1 0,1 0 0,1-1 0,0 0 74,1 0-58,2 0-16,-1 0 43,1 0-54,-1 0 17,0-1 68,-1 2-58,-2 0-16,-3 1 43,-1 1 21,-2 2-43,-2 1 91,0 1-26,-2 2 122,-1 1-144,-1 0-27,-1 0-256,1 1 27,-2-1-810,-4-5-2844,-11-8 353,-9-11 1920,0 0-3871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8T19:56:19.5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2318.08594"/>
      <inkml:brushProperty name="anchorY" value="31115.56641"/>
      <inkml:brushProperty name="scaleFactor" value="0.5"/>
    </inkml:brush>
  </inkml:definitions>
  <inkml:trace contextRef="#ctx0" brushRef="#br0">7 0 5376,'0'0'0,"-1"4"2464,0 5-1419,-1 1 742,1 0-785,1 2 76,-1 1-374,1 2-107,0 2-106,0 0-294,0-2 32,0-2-69,0-3-218,0-3 20,0-2-95,0-2 128,0 0-43,1-1 53,1 0-10,0 0 5,0 0 0,0-1 74,-1 0-58,0 0-16,0 0 43,0 0-54,2 0 17,0 2-6,1 0-112,3 1 106,1 0 1,2 1 0,3 1 5,2-2 0,3-1 0,2-1 0,2 0 0,1-2 0,3 1 0,1-2 0,1 2 0,0 1 0,-1 1 0,-1 0 74,-2 0 17,-3 0 37,-3 0 144,-4-1 75,-3 1 474,-3 1 251,-2 2-1046,-2 3-31,-4 5 448,-2 5 69,-2 5-304,-3 5 48,-3 3-208,-1 1-32,-2 0-80,0-1 48,0-2-656,2-5-112,1-3-3029,0-6-561,-1-7 2726,-4-8 320,1-3-5988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C60620C-725D-4D0D-A8E6-C4204EAB4F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3593AD-F0E9-4DA6-A3AE-46F8FD18D14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B29541D-7DF1-41D6-9407-F9432EADC649}" type="datetimeFigureOut">
              <a:rPr lang="ko-KR" altLang="en-US"/>
              <a:pPr>
                <a:defRPr/>
              </a:pPr>
              <a:t>2019-12-03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47A2306C-13D6-40F9-84D1-7A0DB9219F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FB288C0F-298B-4103-804F-A95A1C380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D98D8B-7E11-45AE-BA3D-D7DB544139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0463B0-7CE1-4985-83EB-3AD488058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204CA5A-5E22-48D1-9EBA-571512A941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8E57CAC6-0124-4D04-996A-F772E466AC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2C9F0963-0443-43C8-A02B-15D5B949B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0FCCC394-A644-4F57-8ECE-F87B62C390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3D569976-0986-4764-B706-5CF7AB09653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>
            <a:extLst>
              <a:ext uri="{FF2B5EF4-FFF2-40B4-BE49-F238E27FC236}">
                <a16:creationId xmlns:a16="http://schemas.microsoft.com/office/drawing/2014/main" id="{8DCF693F-AEC4-4002-A428-D17D79C93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>
            <a:extLst>
              <a:ext uri="{FF2B5EF4-FFF2-40B4-BE49-F238E27FC236}">
                <a16:creationId xmlns:a16="http://schemas.microsoft.com/office/drawing/2014/main" id="{87696C16-09A3-420D-843B-4FB199B67F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68" name="슬라이드 번호 개체 틀 3">
            <a:extLst>
              <a:ext uri="{FF2B5EF4-FFF2-40B4-BE49-F238E27FC236}">
                <a16:creationId xmlns:a16="http://schemas.microsoft.com/office/drawing/2014/main" id="{2AACBE28-6E2F-40C6-9D89-18511D91A4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CA44963-F17E-4263-87B2-07C763A9C8D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>
            <a:extLst>
              <a:ext uri="{FF2B5EF4-FFF2-40B4-BE49-F238E27FC236}">
                <a16:creationId xmlns:a16="http://schemas.microsoft.com/office/drawing/2014/main" id="{8DCF693F-AEC4-4002-A428-D17D79C93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>
            <a:extLst>
              <a:ext uri="{FF2B5EF4-FFF2-40B4-BE49-F238E27FC236}">
                <a16:creationId xmlns:a16="http://schemas.microsoft.com/office/drawing/2014/main" id="{87696C16-09A3-420D-843B-4FB199B67F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268" name="슬라이드 번호 개체 틀 3">
            <a:extLst>
              <a:ext uri="{FF2B5EF4-FFF2-40B4-BE49-F238E27FC236}">
                <a16:creationId xmlns:a16="http://schemas.microsoft.com/office/drawing/2014/main" id="{2AACBE28-6E2F-40C6-9D89-18511D91A4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6CA44963-F17E-4263-87B2-07C763A9C8D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68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>
            <a:extLst>
              <a:ext uri="{FF2B5EF4-FFF2-40B4-BE49-F238E27FC236}">
                <a16:creationId xmlns:a16="http://schemas.microsoft.com/office/drawing/2014/main" id="{0FC2ED85-F8D7-40CC-B280-CBDD556938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슬라이드 노트 개체 틀 2">
            <a:extLst>
              <a:ext uri="{FF2B5EF4-FFF2-40B4-BE49-F238E27FC236}">
                <a16:creationId xmlns:a16="http://schemas.microsoft.com/office/drawing/2014/main" id="{0C9E8707-920D-4D80-9F42-E64600738C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16" name="슬라이드 번호 개체 틀 3">
            <a:extLst>
              <a:ext uri="{FF2B5EF4-FFF2-40B4-BE49-F238E27FC236}">
                <a16:creationId xmlns:a16="http://schemas.microsoft.com/office/drawing/2014/main" id="{2B17A901-6D97-4E81-9488-C5C101F7B6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3A59565-85C5-44D7-BF88-71D6A16BAC0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4BD7EA6-ECEF-4B87-B858-589F0B055B93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9491C-BC10-4F21-A246-ECC8B8AC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E2BD9-3499-42B7-BB5F-04466B7F37BF}" type="datetimeFigureOut">
              <a:rPr lang="ko-KR" altLang="en-US"/>
              <a:pPr>
                <a:defRPr/>
              </a:pPr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EF600-B0EA-4F85-8A2D-20425956C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6DDB4-C08C-42B4-871C-E224926B2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8743C-582D-439C-A244-FE9745CF80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3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B85CB-65D3-4F51-A267-37BEA9B4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E5BFC-81CD-48D4-AD1F-784AC92C47BB}" type="datetimeFigureOut">
              <a:rPr lang="ko-KR" altLang="en-US"/>
              <a:pPr>
                <a:defRPr/>
              </a:pPr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7E965-159F-4646-A1B8-0E6A4EEC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82D3E-9F5A-431D-9E39-78D1C2A2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7D185-CAAB-491C-936D-A5F866C7A4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8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C3336D72-19BA-491F-B5B4-0A38C9217CD3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customXml" Target="../ink/ink6.xml"/><Relationship Id="rId18" Type="http://schemas.openxmlformats.org/officeDocument/2006/relationships/image" Target="../media/image56.emf"/><Relationship Id="rId26" Type="http://schemas.openxmlformats.org/officeDocument/2006/relationships/image" Target="../media/image60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53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34.png"/><Relationship Id="rId16" Type="http://schemas.openxmlformats.org/officeDocument/2006/relationships/image" Target="../media/image55.emf"/><Relationship Id="rId20" Type="http://schemas.openxmlformats.org/officeDocument/2006/relationships/image" Target="../media/image57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11" Type="http://schemas.openxmlformats.org/officeDocument/2006/relationships/customXml" Target="../ink/ink5.xml"/><Relationship Id="rId24" Type="http://schemas.openxmlformats.org/officeDocument/2006/relationships/image" Target="../media/image59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61.emf"/><Relationship Id="rId10" Type="http://schemas.openxmlformats.org/officeDocument/2006/relationships/image" Target="../media/image52.emf"/><Relationship Id="rId19" Type="http://schemas.openxmlformats.org/officeDocument/2006/relationships/customXml" Target="../ink/ink9.xml"/><Relationship Id="rId4" Type="http://schemas.openxmlformats.org/officeDocument/2006/relationships/image" Target="../media/image49.emf"/><Relationship Id="rId9" Type="http://schemas.openxmlformats.org/officeDocument/2006/relationships/customXml" Target="../ink/ink4.xml"/><Relationship Id="rId14" Type="http://schemas.openxmlformats.org/officeDocument/2006/relationships/image" Target="../media/image54.emf"/><Relationship Id="rId22" Type="http://schemas.openxmlformats.org/officeDocument/2006/relationships/image" Target="../media/image58.emf"/><Relationship Id="rId27" Type="http://schemas.openxmlformats.org/officeDocument/2006/relationships/customXml" Target="../ink/ink13.xml"/><Relationship Id="rId30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emf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../media/image81.emf"/><Relationship Id="rId21" Type="http://schemas.openxmlformats.org/officeDocument/2006/relationships/image" Target="../media/image72.emf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47" Type="http://schemas.openxmlformats.org/officeDocument/2006/relationships/image" Target="../media/image85.emf"/><Relationship Id="rId50" Type="http://schemas.openxmlformats.org/officeDocument/2006/relationships/customXml" Target="../ink/ink38.xml"/><Relationship Id="rId7" Type="http://schemas.openxmlformats.org/officeDocument/2006/relationships/image" Target="../media/image65.emf"/><Relationship Id="rId2" Type="http://schemas.openxmlformats.org/officeDocument/2006/relationships/image" Target="../media/image35.png"/><Relationship Id="rId16" Type="http://schemas.openxmlformats.org/officeDocument/2006/relationships/customXml" Target="../ink/ink21.xml"/><Relationship Id="rId29" Type="http://schemas.openxmlformats.org/officeDocument/2006/relationships/image" Target="../media/image76.emf"/><Relationship Id="rId11" Type="http://schemas.openxmlformats.org/officeDocument/2006/relationships/image" Target="../media/image67.emf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../media/image80.emf"/><Relationship Id="rId40" Type="http://schemas.openxmlformats.org/officeDocument/2006/relationships/customXml" Target="../ink/ink33.xml"/><Relationship Id="rId45" Type="http://schemas.openxmlformats.org/officeDocument/2006/relationships/image" Target="../media/image84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23" Type="http://schemas.openxmlformats.org/officeDocument/2006/relationships/image" Target="../media/image73.emf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49" Type="http://schemas.openxmlformats.org/officeDocument/2006/relationships/image" Target="../media/image86.emf"/><Relationship Id="rId10" Type="http://schemas.openxmlformats.org/officeDocument/2006/relationships/customXml" Target="../ink/ink18.xml"/><Relationship Id="rId19" Type="http://schemas.openxmlformats.org/officeDocument/2006/relationships/image" Target="../media/image71.emf"/><Relationship Id="rId31" Type="http://schemas.openxmlformats.org/officeDocument/2006/relationships/image" Target="../media/image77.emf"/><Relationship Id="rId44" Type="http://schemas.openxmlformats.org/officeDocument/2006/relationships/customXml" Target="../ink/ink35.xml"/><Relationship Id="rId4" Type="http://schemas.openxmlformats.org/officeDocument/2006/relationships/customXml" Target="../ink/ink15.xml"/><Relationship Id="rId9" Type="http://schemas.openxmlformats.org/officeDocument/2006/relationships/image" Target="../media/image66.emf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75.emf"/><Relationship Id="rId30" Type="http://schemas.openxmlformats.org/officeDocument/2006/relationships/customXml" Target="../ink/ink28.xml"/><Relationship Id="rId35" Type="http://schemas.openxmlformats.org/officeDocument/2006/relationships/image" Target="../media/image79.emf"/><Relationship Id="rId43" Type="http://schemas.openxmlformats.org/officeDocument/2006/relationships/image" Target="../media/image83.emf"/><Relationship Id="rId48" Type="http://schemas.openxmlformats.org/officeDocument/2006/relationships/customXml" Target="../ink/ink37.xml"/><Relationship Id="rId8" Type="http://schemas.openxmlformats.org/officeDocument/2006/relationships/customXml" Target="../ink/ink17.xml"/><Relationship Id="rId51" Type="http://schemas.openxmlformats.org/officeDocument/2006/relationships/image" Target="../media/image87.emf"/><Relationship Id="rId3" Type="http://schemas.openxmlformats.org/officeDocument/2006/relationships/image" Target="../media/image34.png"/><Relationship Id="rId12" Type="http://schemas.openxmlformats.org/officeDocument/2006/relationships/customXml" Target="../ink/ink19.xml"/><Relationship Id="rId17" Type="http://schemas.openxmlformats.org/officeDocument/2006/relationships/image" Target="../media/image70.emf"/><Relationship Id="rId25" Type="http://schemas.openxmlformats.org/officeDocument/2006/relationships/image" Target="../media/image74.emf"/><Relationship Id="rId33" Type="http://schemas.openxmlformats.org/officeDocument/2006/relationships/image" Target="../media/image78.emf"/><Relationship Id="rId38" Type="http://schemas.openxmlformats.org/officeDocument/2006/relationships/customXml" Target="../ink/ink32.xml"/><Relationship Id="rId46" Type="http://schemas.openxmlformats.org/officeDocument/2006/relationships/customXml" Target="../ink/ink36.xml"/><Relationship Id="rId20" Type="http://schemas.openxmlformats.org/officeDocument/2006/relationships/customXml" Target="../ink/ink23.xml"/><Relationship Id="rId41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.xml"/><Relationship Id="rId18" Type="http://schemas.openxmlformats.org/officeDocument/2006/relationships/image" Target="../media/image96.emf"/><Relationship Id="rId26" Type="http://schemas.openxmlformats.org/officeDocument/2006/relationships/customXml" Target="../ink/ink49.xml"/><Relationship Id="rId39" Type="http://schemas.openxmlformats.org/officeDocument/2006/relationships/image" Target="../media/image107.png"/><Relationship Id="rId21" Type="http://schemas.openxmlformats.org/officeDocument/2006/relationships/image" Target="../media/image38.png"/><Relationship Id="rId34" Type="http://schemas.openxmlformats.org/officeDocument/2006/relationships/customXml" Target="../ink/ink53.xml"/><Relationship Id="rId42" Type="http://schemas.openxmlformats.org/officeDocument/2006/relationships/customXml" Target="../ink/ink57.xml"/><Relationship Id="rId7" Type="http://schemas.openxmlformats.org/officeDocument/2006/relationships/customXml" Target="../ink/ink40.xml"/><Relationship Id="rId2" Type="http://schemas.openxmlformats.org/officeDocument/2006/relationships/image" Target="../media/image36.png"/><Relationship Id="rId16" Type="http://schemas.openxmlformats.org/officeDocument/2006/relationships/image" Target="../media/image95.emf"/><Relationship Id="rId20" Type="http://schemas.openxmlformats.org/officeDocument/2006/relationships/image" Target="../media/image97.emf"/><Relationship Id="rId29" Type="http://schemas.openxmlformats.org/officeDocument/2006/relationships/image" Target="../media/image102.emf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customXml" Target="../ink/ink42.xml"/><Relationship Id="rId24" Type="http://schemas.openxmlformats.org/officeDocument/2006/relationships/customXml" Target="../ink/ink48.xml"/><Relationship Id="rId32" Type="http://schemas.openxmlformats.org/officeDocument/2006/relationships/customXml" Target="../ink/ink52.xml"/><Relationship Id="rId37" Type="http://schemas.openxmlformats.org/officeDocument/2006/relationships/image" Target="../media/image106.png"/><Relationship Id="rId40" Type="http://schemas.openxmlformats.org/officeDocument/2006/relationships/customXml" Target="../ink/ink56.xml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23" Type="http://schemas.openxmlformats.org/officeDocument/2006/relationships/image" Target="../media/image99.emf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10" Type="http://schemas.openxmlformats.org/officeDocument/2006/relationships/image" Target="../media/image92.emf"/><Relationship Id="rId19" Type="http://schemas.openxmlformats.org/officeDocument/2006/relationships/customXml" Target="../ink/ink46.xml"/><Relationship Id="rId31" Type="http://schemas.openxmlformats.org/officeDocument/2006/relationships/image" Target="../media/image103.emf"/><Relationship Id="rId4" Type="http://schemas.openxmlformats.org/officeDocument/2006/relationships/image" Target="../media/image35.png"/><Relationship Id="rId9" Type="http://schemas.openxmlformats.org/officeDocument/2006/relationships/customXml" Target="../ink/ink41.xml"/><Relationship Id="rId14" Type="http://schemas.openxmlformats.org/officeDocument/2006/relationships/image" Target="../media/image94.emf"/><Relationship Id="rId22" Type="http://schemas.openxmlformats.org/officeDocument/2006/relationships/customXml" Target="../ink/ink47.xml"/><Relationship Id="rId27" Type="http://schemas.openxmlformats.org/officeDocument/2006/relationships/image" Target="../media/image101.emf"/><Relationship Id="rId30" Type="http://schemas.openxmlformats.org/officeDocument/2006/relationships/customXml" Target="../ink/ink51.xml"/><Relationship Id="rId35" Type="http://schemas.openxmlformats.org/officeDocument/2006/relationships/image" Target="../media/image105.png"/><Relationship Id="rId43" Type="http://schemas.openxmlformats.org/officeDocument/2006/relationships/image" Target="../media/image109.png"/><Relationship Id="rId8" Type="http://schemas.openxmlformats.org/officeDocument/2006/relationships/image" Target="../media/image91.emf"/><Relationship Id="rId3" Type="http://schemas.openxmlformats.org/officeDocument/2006/relationships/image" Target="../media/image37.png"/><Relationship Id="rId12" Type="http://schemas.openxmlformats.org/officeDocument/2006/relationships/image" Target="../media/image93.emf"/><Relationship Id="rId17" Type="http://schemas.openxmlformats.org/officeDocument/2006/relationships/customXml" Target="../ink/ink45.xml"/><Relationship Id="rId25" Type="http://schemas.openxmlformats.org/officeDocument/2006/relationships/image" Target="../media/image100.emf"/><Relationship Id="rId33" Type="http://schemas.openxmlformats.org/officeDocument/2006/relationships/image" Target="../media/image104.emf"/><Relationship Id="rId38" Type="http://schemas.openxmlformats.org/officeDocument/2006/relationships/customXml" Target="../ink/ink55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2.xml"/><Relationship Id="rId18" Type="http://schemas.openxmlformats.org/officeDocument/2006/relationships/image" Target="../media/image116.emf"/><Relationship Id="rId26" Type="http://schemas.openxmlformats.org/officeDocument/2006/relationships/image" Target="../media/image120.emf"/><Relationship Id="rId39" Type="http://schemas.openxmlformats.org/officeDocument/2006/relationships/customXml" Target="../ink/ink75.xml"/><Relationship Id="rId21" Type="http://schemas.openxmlformats.org/officeDocument/2006/relationships/customXml" Target="../ink/ink66.xml"/><Relationship Id="rId34" Type="http://schemas.openxmlformats.org/officeDocument/2006/relationships/image" Target="../media/image124.emf"/><Relationship Id="rId7" Type="http://schemas.openxmlformats.org/officeDocument/2006/relationships/customXml" Target="../ink/ink59.xml"/><Relationship Id="rId12" Type="http://schemas.openxmlformats.org/officeDocument/2006/relationships/image" Target="../media/image113.emf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33" Type="http://schemas.openxmlformats.org/officeDocument/2006/relationships/customXml" Target="../ink/ink72.xml"/><Relationship Id="rId38" Type="http://schemas.openxmlformats.org/officeDocument/2006/relationships/image" Target="../media/image126.emf"/><Relationship Id="rId2" Type="http://schemas.openxmlformats.org/officeDocument/2006/relationships/image" Target="../media/image37.png"/><Relationship Id="rId16" Type="http://schemas.openxmlformats.org/officeDocument/2006/relationships/image" Target="../media/image115.emf"/><Relationship Id="rId20" Type="http://schemas.openxmlformats.org/officeDocument/2006/relationships/image" Target="../media/image117.emf"/><Relationship Id="rId29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customXml" Target="../ink/ink61.xml"/><Relationship Id="rId24" Type="http://schemas.openxmlformats.org/officeDocument/2006/relationships/image" Target="../media/image119.emf"/><Relationship Id="rId32" Type="http://schemas.openxmlformats.org/officeDocument/2006/relationships/image" Target="../media/image123.emf"/><Relationship Id="rId37" Type="http://schemas.openxmlformats.org/officeDocument/2006/relationships/customXml" Target="../ink/ink74.xml"/><Relationship Id="rId40" Type="http://schemas.openxmlformats.org/officeDocument/2006/relationships/image" Target="../media/image127.emf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121.emf"/><Relationship Id="rId36" Type="http://schemas.openxmlformats.org/officeDocument/2006/relationships/image" Target="../media/image125.emf"/><Relationship Id="rId10" Type="http://schemas.openxmlformats.org/officeDocument/2006/relationships/image" Target="../media/image112.emf"/><Relationship Id="rId19" Type="http://schemas.openxmlformats.org/officeDocument/2006/relationships/customXml" Target="../ink/ink65.xml"/><Relationship Id="rId31" Type="http://schemas.openxmlformats.org/officeDocument/2006/relationships/customXml" Target="../ink/ink71.xml"/><Relationship Id="rId4" Type="http://schemas.openxmlformats.org/officeDocument/2006/relationships/image" Target="../media/image26.png"/><Relationship Id="rId9" Type="http://schemas.openxmlformats.org/officeDocument/2006/relationships/customXml" Target="../ink/ink60.xml"/><Relationship Id="rId14" Type="http://schemas.openxmlformats.org/officeDocument/2006/relationships/image" Target="../media/image114.emf"/><Relationship Id="rId22" Type="http://schemas.openxmlformats.org/officeDocument/2006/relationships/image" Target="../media/image118.emf"/><Relationship Id="rId27" Type="http://schemas.openxmlformats.org/officeDocument/2006/relationships/customXml" Target="../ink/ink69.xml"/><Relationship Id="rId30" Type="http://schemas.openxmlformats.org/officeDocument/2006/relationships/image" Target="../media/image122.emf"/><Relationship Id="rId35" Type="http://schemas.openxmlformats.org/officeDocument/2006/relationships/customXml" Target="../ink/ink73.xml"/><Relationship Id="rId8" Type="http://schemas.openxmlformats.org/officeDocument/2006/relationships/image" Target="../media/image111.emf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9.xml"/><Relationship Id="rId18" Type="http://schemas.openxmlformats.org/officeDocument/2006/relationships/image" Target="../media/image138.png"/><Relationship Id="rId26" Type="http://schemas.openxmlformats.org/officeDocument/2006/relationships/image" Target="../media/image142.png"/><Relationship Id="rId39" Type="http://schemas.openxmlformats.org/officeDocument/2006/relationships/customXml" Target="../ink/ink92.xml"/><Relationship Id="rId21" Type="http://schemas.openxmlformats.org/officeDocument/2006/relationships/customXml" Target="../ink/ink83.xml"/><Relationship Id="rId34" Type="http://schemas.openxmlformats.org/officeDocument/2006/relationships/image" Target="../media/image146.png"/><Relationship Id="rId42" Type="http://schemas.openxmlformats.org/officeDocument/2006/relationships/image" Target="../media/image150.emf"/><Relationship Id="rId7" Type="http://schemas.openxmlformats.org/officeDocument/2006/relationships/customXml" Target="../ink/ink76.xml"/><Relationship Id="rId2" Type="http://schemas.openxmlformats.org/officeDocument/2006/relationships/image" Target="../media/image39.png"/><Relationship Id="rId16" Type="http://schemas.openxmlformats.org/officeDocument/2006/relationships/image" Target="../media/image137.png"/><Relationship Id="rId20" Type="http://schemas.openxmlformats.org/officeDocument/2006/relationships/image" Target="../media/image139.png"/><Relationship Id="rId29" Type="http://schemas.openxmlformats.org/officeDocument/2006/relationships/customXml" Target="../ink/ink87.xml"/><Relationship Id="rId41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78.xml"/><Relationship Id="rId24" Type="http://schemas.openxmlformats.org/officeDocument/2006/relationships/image" Target="../media/image141.png"/><Relationship Id="rId32" Type="http://schemas.openxmlformats.org/officeDocument/2006/relationships/image" Target="../media/image145.png"/><Relationship Id="rId37" Type="http://schemas.openxmlformats.org/officeDocument/2006/relationships/customXml" Target="../ink/ink91.xml"/><Relationship Id="rId40" Type="http://schemas.openxmlformats.org/officeDocument/2006/relationships/image" Target="../media/image149.emf"/><Relationship Id="rId5" Type="http://schemas.openxmlformats.org/officeDocument/2006/relationships/image" Target="../media/image42.png"/><Relationship Id="rId15" Type="http://schemas.openxmlformats.org/officeDocument/2006/relationships/customXml" Target="../ink/ink80.xml"/><Relationship Id="rId23" Type="http://schemas.openxmlformats.org/officeDocument/2006/relationships/customXml" Target="../ink/ink84.xml"/><Relationship Id="rId28" Type="http://schemas.openxmlformats.org/officeDocument/2006/relationships/image" Target="../media/image143.png"/><Relationship Id="rId36" Type="http://schemas.openxmlformats.org/officeDocument/2006/relationships/image" Target="../media/image147.png"/><Relationship Id="rId10" Type="http://schemas.openxmlformats.org/officeDocument/2006/relationships/image" Target="../media/image134.emf"/><Relationship Id="rId19" Type="http://schemas.openxmlformats.org/officeDocument/2006/relationships/customXml" Target="../ink/ink82.xml"/><Relationship Id="rId31" Type="http://schemas.openxmlformats.org/officeDocument/2006/relationships/customXml" Target="../ink/ink88.xml"/><Relationship Id="rId4" Type="http://schemas.openxmlformats.org/officeDocument/2006/relationships/image" Target="../media/image41.png"/><Relationship Id="rId9" Type="http://schemas.openxmlformats.org/officeDocument/2006/relationships/customXml" Target="../ink/ink77.xml"/><Relationship Id="rId14" Type="http://schemas.openxmlformats.org/officeDocument/2006/relationships/image" Target="../media/image136.png"/><Relationship Id="rId22" Type="http://schemas.openxmlformats.org/officeDocument/2006/relationships/image" Target="../media/image140.png"/><Relationship Id="rId27" Type="http://schemas.openxmlformats.org/officeDocument/2006/relationships/customXml" Target="../ink/ink86.xml"/><Relationship Id="rId30" Type="http://schemas.openxmlformats.org/officeDocument/2006/relationships/image" Target="../media/image144.png"/><Relationship Id="rId35" Type="http://schemas.openxmlformats.org/officeDocument/2006/relationships/customXml" Target="../ink/ink90.xml"/><Relationship Id="rId8" Type="http://schemas.openxmlformats.org/officeDocument/2006/relationships/image" Target="../media/image133.emf"/><Relationship Id="rId3" Type="http://schemas.openxmlformats.org/officeDocument/2006/relationships/image" Target="../media/image40.png"/><Relationship Id="rId12" Type="http://schemas.openxmlformats.org/officeDocument/2006/relationships/image" Target="../media/image135.png"/><Relationship Id="rId17" Type="http://schemas.openxmlformats.org/officeDocument/2006/relationships/customXml" Target="../ink/ink81.xml"/><Relationship Id="rId25" Type="http://schemas.openxmlformats.org/officeDocument/2006/relationships/customXml" Target="../ink/ink85.xml"/><Relationship Id="rId33" Type="http://schemas.openxmlformats.org/officeDocument/2006/relationships/customXml" Target="../ink/ink89.xml"/><Relationship Id="rId38" Type="http://schemas.openxmlformats.org/officeDocument/2006/relationships/image" Target="../media/image1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2.png"/><Relationship Id="rId18" Type="http://schemas.openxmlformats.org/officeDocument/2006/relationships/customXml" Target="../ink/ink100.xml"/><Relationship Id="rId26" Type="http://schemas.openxmlformats.org/officeDocument/2006/relationships/customXml" Target="../ink/ink104.xml"/><Relationship Id="rId39" Type="http://schemas.openxmlformats.org/officeDocument/2006/relationships/image" Target="../media/image175.png"/><Relationship Id="rId21" Type="http://schemas.openxmlformats.org/officeDocument/2006/relationships/image" Target="../media/image166.png"/><Relationship Id="rId34" Type="http://schemas.openxmlformats.org/officeDocument/2006/relationships/customXml" Target="../ink/ink108.xml"/><Relationship Id="rId42" Type="http://schemas.openxmlformats.org/officeDocument/2006/relationships/customXml" Target="../ink/ink112.xml"/><Relationship Id="rId47" Type="http://schemas.openxmlformats.org/officeDocument/2006/relationships/image" Target="../media/image179.png"/><Relationship Id="rId50" Type="http://schemas.openxmlformats.org/officeDocument/2006/relationships/customXml" Target="../ink/ink116.xml"/><Relationship Id="rId7" Type="http://schemas.openxmlformats.org/officeDocument/2006/relationships/image" Target="../media/image159.png"/><Relationship Id="rId2" Type="http://schemas.openxmlformats.org/officeDocument/2006/relationships/image" Target="../media/image48.png"/><Relationship Id="rId16" Type="http://schemas.openxmlformats.org/officeDocument/2006/relationships/customXml" Target="../ink/ink99.xml"/><Relationship Id="rId29" Type="http://schemas.openxmlformats.org/officeDocument/2006/relationships/image" Target="../media/image170.png"/><Relationship Id="rId11" Type="http://schemas.openxmlformats.org/officeDocument/2006/relationships/image" Target="../media/image161.png"/><Relationship Id="rId24" Type="http://schemas.openxmlformats.org/officeDocument/2006/relationships/customXml" Target="../ink/ink103.xml"/><Relationship Id="rId32" Type="http://schemas.openxmlformats.org/officeDocument/2006/relationships/customXml" Target="../ink/ink107.xml"/><Relationship Id="rId37" Type="http://schemas.openxmlformats.org/officeDocument/2006/relationships/image" Target="../media/image174.png"/><Relationship Id="rId40" Type="http://schemas.openxmlformats.org/officeDocument/2006/relationships/customXml" Target="../ink/ink111.xml"/><Relationship Id="rId45" Type="http://schemas.openxmlformats.org/officeDocument/2006/relationships/image" Target="../media/image178.png"/><Relationship Id="rId53" Type="http://schemas.openxmlformats.org/officeDocument/2006/relationships/image" Target="../media/image182.png"/><Relationship Id="rId5" Type="http://schemas.openxmlformats.org/officeDocument/2006/relationships/image" Target="../media/image51.png"/><Relationship Id="rId10" Type="http://schemas.openxmlformats.org/officeDocument/2006/relationships/customXml" Target="../ink/ink96.xml"/><Relationship Id="rId19" Type="http://schemas.openxmlformats.org/officeDocument/2006/relationships/image" Target="../media/image165.png"/><Relationship Id="rId31" Type="http://schemas.openxmlformats.org/officeDocument/2006/relationships/image" Target="../media/image171.png"/><Relationship Id="rId44" Type="http://schemas.openxmlformats.org/officeDocument/2006/relationships/customXml" Target="../ink/ink113.xml"/><Relationship Id="rId52" Type="http://schemas.openxmlformats.org/officeDocument/2006/relationships/customXml" Target="../ink/ink117.xml"/><Relationship Id="rId4" Type="http://schemas.openxmlformats.org/officeDocument/2006/relationships/image" Target="../media/image50.png"/><Relationship Id="rId9" Type="http://schemas.openxmlformats.org/officeDocument/2006/relationships/image" Target="../media/image160.png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169.png"/><Relationship Id="rId30" Type="http://schemas.openxmlformats.org/officeDocument/2006/relationships/customXml" Target="../ink/ink106.xml"/><Relationship Id="rId35" Type="http://schemas.openxmlformats.org/officeDocument/2006/relationships/image" Target="../media/image173.png"/><Relationship Id="rId43" Type="http://schemas.openxmlformats.org/officeDocument/2006/relationships/image" Target="../media/image177.png"/><Relationship Id="rId48" Type="http://schemas.openxmlformats.org/officeDocument/2006/relationships/customXml" Target="../ink/ink115.xml"/><Relationship Id="rId8" Type="http://schemas.openxmlformats.org/officeDocument/2006/relationships/customXml" Target="../ink/ink95.xml"/><Relationship Id="rId51" Type="http://schemas.openxmlformats.org/officeDocument/2006/relationships/image" Target="../media/image181.png"/><Relationship Id="rId3" Type="http://schemas.openxmlformats.org/officeDocument/2006/relationships/image" Target="../media/image49.png"/><Relationship Id="rId12" Type="http://schemas.openxmlformats.org/officeDocument/2006/relationships/customXml" Target="../ink/ink97.xml"/><Relationship Id="rId17" Type="http://schemas.openxmlformats.org/officeDocument/2006/relationships/image" Target="../media/image164.png"/><Relationship Id="rId25" Type="http://schemas.openxmlformats.org/officeDocument/2006/relationships/image" Target="../media/image168.png"/><Relationship Id="rId33" Type="http://schemas.openxmlformats.org/officeDocument/2006/relationships/image" Target="../media/image172.png"/><Relationship Id="rId38" Type="http://schemas.openxmlformats.org/officeDocument/2006/relationships/customXml" Target="../ink/ink110.xml"/><Relationship Id="rId46" Type="http://schemas.openxmlformats.org/officeDocument/2006/relationships/customXml" Target="../ink/ink114.xml"/><Relationship Id="rId20" Type="http://schemas.openxmlformats.org/officeDocument/2006/relationships/customXml" Target="../ink/ink101.xml"/><Relationship Id="rId41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15" Type="http://schemas.openxmlformats.org/officeDocument/2006/relationships/image" Target="../media/image163.png"/><Relationship Id="rId23" Type="http://schemas.openxmlformats.org/officeDocument/2006/relationships/image" Target="../media/image167.png"/><Relationship Id="rId28" Type="http://schemas.openxmlformats.org/officeDocument/2006/relationships/customXml" Target="../ink/ink105.xml"/><Relationship Id="rId36" Type="http://schemas.openxmlformats.org/officeDocument/2006/relationships/customXml" Target="../ink/ink109.xml"/><Relationship Id="rId49" Type="http://schemas.openxmlformats.org/officeDocument/2006/relationships/image" Target="../media/image18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png"/><Relationship Id="rId18" Type="http://schemas.openxmlformats.org/officeDocument/2006/relationships/customXml" Target="../ink/ink125.xml"/><Relationship Id="rId26" Type="http://schemas.openxmlformats.org/officeDocument/2006/relationships/customXml" Target="../ink/ink129.xml"/><Relationship Id="rId39" Type="http://schemas.openxmlformats.org/officeDocument/2006/relationships/customXml" Target="../ink/ink135.xml"/><Relationship Id="rId21" Type="http://schemas.openxmlformats.org/officeDocument/2006/relationships/image" Target="../media/image193.png"/><Relationship Id="rId34" Type="http://schemas.openxmlformats.org/officeDocument/2006/relationships/image" Target="../media/image200.emf"/><Relationship Id="rId7" Type="http://schemas.openxmlformats.org/officeDocument/2006/relationships/image" Target="../media/image186.png"/><Relationship Id="rId12" Type="http://schemas.openxmlformats.org/officeDocument/2006/relationships/customXml" Target="../ink/ink122.xml"/><Relationship Id="rId17" Type="http://schemas.openxmlformats.org/officeDocument/2006/relationships/image" Target="../media/image191.png"/><Relationship Id="rId25" Type="http://schemas.openxmlformats.org/officeDocument/2006/relationships/image" Target="../media/image195.png"/><Relationship Id="rId33" Type="http://schemas.openxmlformats.org/officeDocument/2006/relationships/customXml" Target="../ink/ink132.xml"/><Relationship Id="rId38" Type="http://schemas.openxmlformats.org/officeDocument/2006/relationships/image" Target="../media/image202.emf"/><Relationship Id="rId2" Type="http://schemas.openxmlformats.org/officeDocument/2006/relationships/image" Target="../media/image52.png"/><Relationship Id="rId16" Type="http://schemas.openxmlformats.org/officeDocument/2006/relationships/customXml" Target="../ink/ink124.xml"/><Relationship Id="rId20" Type="http://schemas.openxmlformats.org/officeDocument/2006/relationships/customXml" Target="../ink/ink126.xml"/><Relationship Id="rId29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9.xml"/><Relationship Id="rId11" Type="http://schemas.openxmlformats.org/officeDocument/2006/relationships/image" Target="../media/image188.png"/><Relationship Id="rId24" Type="http://schemas.openxmlformats.org/officeDocument/2006/relationships/customXml" Target="../ink/ink128.xml"/><Relationship Id="rId32" Type="http://schemas.openxmlformats.org/officeDocument/2006/relationships/image" Target="../media/image199.emf"/><Relationship Id="rId37" Type="http://schemas.openxmlformats.org/officeDocument/2006/relationships/customXml" Target="../ink/ink134.xml"/><Relationship Id="rId40" Type="http://schemas.openxmlformats.org/officeDocument/2006/relationships/image" Target="../media/image203.emf"/><Relationship Id="rId5" Type="http://schemas.openxmlformats.org/officeDocument/2006/relationships/image" Target="../media/image185.png"/><Relationship Id="rId15" Type="http://schemas.openxmlformats.org/officeDocument/2006/relationships/image" Target="../media/image190.png"/><Relationship Id="rId23" Type="http://schemas.openxmlformats.org/officeDocument/2006/relationships/image" Target="../media/image194.png"/><Relationship Id="rId28" Type="http://schemas.openxmlformats.org/officeDocument/2006/relationships/customXml" Target="../ink/ink130.xml"/><Relationship Id="rId36" Type="http://schemas.openxmlformats.org/officeDocument/2006/relationships/image" Target="../media/image201.emf"/><Relationship Id="rId10" Type="http://schemas.openxmlformats.org/officeDocument/2006/relationships/customXml" Target="../ink/ink121.xml"/><Relationship Id="rId19" Type="http://schemas.openxmlformats.org/officeDocument/2006/relationships/image" Target="../media/image192.png"/><Relationship Id="rId31" Type="http://schemas.openxmlformats.org/officeDocument/2006/relationships/customXml" Target="../ink/ink131.xml"/><Relationship Id="rId4" Type="http://schemas.openxmlformats.org/officeDocument/2006/relationships/customXml" Target="../ink/ink118.xml"/><Relationship Id="rId9" Type="http://schemas.openxmlformats.org/officeDocument/2006/relationships/image" Target="../media/image187.png"/><Relationship Id="rId14" Type="http://schemas.openxmlformats.org/officeDocument/2006/relationships/customXml" Target="../ink/ink123.xml"/><Relationship Id="rId22" Type="http://schemas.openxmlformats.org/officeDocument/2006/relationships/customXml" Target="../ink/ink127.xml"/><Relationship Id="rId27" Type="http://schemas.openxmlformats.org/officeDocument/2006/relationships/image" Target="../media/image196.png"/><Relationship Id="rId30" Type="http://schemas.openxmlformats.org/officeDocument/2006/relationships/image" Target="../media/image54.png"/><Relationship Id="rId35" Type="http://schemas.openxmlformats.org/officeDocument/2006/relationships/customXml" Target="../ink/ink133.xml"/><Relationship Id="rId8" Type="http://schemas.openxmlformats.org/officeDocument/2006/relationships/customXml" Target="../ink/ink120.xml"/><Relationship Id="rId3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7.xml"/><Relationship Id="rId13" Type="http://schemas.openxmlformats.org/officeDocument/2006/relationships/image" Target="../media/image215.png"/><Relationship Id="rId18" Type="http://schemas.openxmlformats.org/officeDocument/2006/relationships/customXml" Target="../ink/ink142.xml"/><Relationship Id="rId26" Type="http://schemas.openxmlformats.org/officeDocument/2006/relationships/customXml" Target="../ink/ink146.xml"/><Relationship Id="rId3" Type="http://schemas.openxmlformats.org/officeDocument/2006/relationships/image" Target="../media/image60.png"/><Relationship Id="rId21" Type="http://schemas.openxmlformats.org/officeDocument/2006/relationships/image" Target="../media/image219.png"/><Relationship Id="rId7" Type="http://schemas.openxmlformats.org/officeDocument/2006/relationships/image" Target="../media/image212.png"/><Relationship Id="rId12" Type="http://schemas.openxmlformats.org/officeDocument/2006/relationships/customXml" Target="../ink/ink139.xml"/><Relationship Id="rId17" Type="http://schemas.openxmlformats.org/officeDocument/2006/relationships/image" Target="../media/image217.png"/><Relationship Id="rId25" Type="http://schemas.openxmlformats.org/officeDocument/2006/relationships/image" Target="../media/image221.png"/><Relationship Id="rId2" Type="http://schemas.openxmlformats.org/officeDocument/2006/relationships/image" Target="../media/image59.png"/><Relationship Id="rId16" Type="http://schemas.openxmlformats.org/officeDocument/2006/relationships/customXml" Target="../ink/ink141.xml"/><Relationship Id="rId20" Type="http://schemas.openxmlformats.org/officeDocument/2006/relationships/customXml" Target="../ink/ink1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6.xml"/><Relationship Id="rId11" Type="http://schemas.openxmlformats.org/officeDocument/2006/relationships/image" Target="../media/image214.png"/><Relationship Id="rId24" Type="http://schemas.openxmlformats.org/officeDocument/2006/relationships/customXml" Target="../ink/ink145.xml"/><Relationship Id="rId5" Type="http://schemas.openxmlformats.org/officeDocument/2006/relationships/image" Target="../media/image62.png"/><Relationship Id="rId15" Type="http://schemas.openxmlformats.org/officeDocument/2006/relationships/image" Target="../media/image216.png"/><Relationship Id="rId23" Type="http://schemas.openxmlformats.org/officeDocument/2006/relationships/image" Target="../media/image220.png"/><Relationship Id="rId10" Type="http://schemas.openxmlformats.org/officeDocument/2006/relationships/customXml" Target="../ink/ink138.xml"/><Relationship Id="rId19" Type="http://schemas.openxmlformats.org/officeDocument/2006/relationships/image" Target="../media/image218.png"/><Relationship Id="rId4" Type="http://schemas.openxmlformats.org/officeDocument/2006/relationships/image" Target="../media/image61.png"/><Relationship Id="rId9" Type="http://schemas.openxmlformats.org/officeDocument/2006/relationships/image" Target="../media/image213.png"/><Relationship Id="rId14" Type="http://schemas.openxmlformats.org/officeDocument/2006/relationships/customXml" Target="../ink/ink140.xml"/><Relationship Id="rId22" Type="http://schemas.openxmlformats.org/officeDocument/2006/relationships/customXml" Target="../ink/ink144.xml"/><Relationship Id="rId27" Type="http://schemas.openxmlformats.org/officeDocument/2006/relationships/image" Target="../media/image222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emf"/><Relationship Id="rId18" Type="http://schemas.openxmlformats.org/officeDocument/2006/relationships/customXml" Target="../ink/ink153.xml"/><Relationship Id="rId26" Type="http://schemas.openxmlformats.org/officeDocument/2006/relationships/customXml" Target="../ink/ink157.xml"/><Relationship Id="rId39" Type="http://schemas.openxmlformats.org/officeDocument/2006/relationships/image" Target="../media/image243.emf"/><Relationship Id="rId21" Type="http://schemas.openxmlformats.org/officeDocument/2006/relationships/image" Target="../media/image234.emf"/><Relationship Id="rId34" Type="http://schemas.openxmlformats.org/officeDocument/2006/relationships/customXml" Target="../ink/ink161.xml"/><Relationship Id="rId42" Type="http://schemas.openxmlformats.org/officeDocument/2006/relationships/customXml" Target="../ink/ink165.xml"/><Relationship Id="rId47" Type="http://schemas.openxmlformats.org/officeDocument/2006/relationships/image" Target="../media/image247.emf"/><Relationship Id="rId50" Type="http://schemas.openxmlformats.org/officeDocument/2006/relationships/customXml" Target="../ink/ink169.xml"/><Relationship Id="rId55" Type="http://schemas.openxmlformats.org/officeDocument/2006/relationships/image" Target="../media/image251.emf"/><Relationship Id="rId7" Type="http://schemas.openxmlformats.org/officeDocument/2006/relationships/image" Target="../media/image227.emf"/><Relationship Id="rId2" Type="http://schemas.openxmlformats.org/officeDocument/2006/relationships/image" Target="../media/image63.png"/><Relationship Id="rId16" Type="http://schemas.openxmlformats.org/officeDocument/2006/relationships/customXml" Target="../ink/ink152.xml"/><Relationship Id="rId29" Type="http://schemas.openxmlformats.org/officeDocument/2006/relationships/image" Target="../media/image238.emf"/><Relationship Id="rId11" Type="http://schemas.openxmlformats.org/officeDocument/2006/relationships/image" Target="../media/image229.emf"/><Relationship Id="rId24" Type="http://schemas.openxmlformats.org/officeDocument/2006/relationships/customXml" Target="../ink/ink156.xml"/><Relationship Id="rId32" Type="http://schemas.openxmlformats.org/officeDocument/2006/relationships/customXml" Target="../ink/ink160.xml"/><Relationship Id="rId37" Type="http://schemas.openxmlformats.org/officeDocument/2006/relationships/image" Target="../media/image242.emf"/><Relationship Id="rId40" Type="http://schemas.openxmlformats.org/officeDocument/2006/relationships/customXml" Target="../ink/ink164.xml"/><Relationship Id="rId45" Type="http://schemas.openxmlformats.org/officeDocument/2006/relationships/image" Target="../media/image246.emf"/><Relationship Id="rId53" Type="http://schemas.openxmlformats.org/officeDocument/2006/relationships/image" Target="../media/image250.emf"/><Relationship Id="rId5" Type="http://schemas.openxmlformats.org/officeDocument/2006/relationships/image" Target="../media/image66.png"/><Relationship Id="rId10" Type="http://schemas.openxmlformats.org/officeDocument/2006/relationships/customXml" Target="../ink/ink149.xml"/><Relationship Id="rId19" Type="http://schemas.openxmlformats.org/officeDocument/2006/relationships/image" Target="../media/image233.emf"/><Relationship Id="rId31" Type="http://schemas.openxmlformats.org/officeDocument/2006/relationships/image" Target="../media/image239.emf"/><Relationship Id="rId44" Type="http://schemas.openxmlformats.org/officeDocument/2006/relationships/customXml" Target="../ink/ink166.xml"/><Relationship Id="rId52" Type="http://schemas.openxmlformats.org/officeDocument/2006/relationships/customXml" Target="../ink/ink170.xml"/><Relationship Id="rId4" Type="http://schemas.openxmlformats.org/officeDocument/2006/relationships/image" Target="../media/image65.png"/><Relationship Id="rId9" Type="http://schemas.openxmlformats.org/officeDocument/2006/relationships/image" Target="../media/image228.emf"/><Relationship Id="rId14" Type="http://schemas.openxmlformats.org/officeDocument/2006/relationships/customXml" Target="../ink/ink151.xml"/><Relationship Id="rId22" Type="http://schemas.openxmlformats.org/officeDocument/2006/relationships/customXml" Target="../ink/ink155.xml"/><Relationship Id="rId27" Type="http://schemas.openxmlformats.org/officeDocument/2006/relationships/image" Target="../media/image237.emf"/><Relationship Id="rId30" Type="http://schemas.openxmlformats.org/officeDocument/2006/relationships/customXml" Target="../ink/ink159.xml"/><Relationship Id="rId35" Type="http://schemas.openxmlformats.org/officeDocument/2006/relationships/image" Target="../media/image241.emf"/><Relationship Id="rId43" Type="http://schemas.openxmlformats.org/officeDocument/2006/relationships/image" Target="../media/image245.emf"/><Relationship Id="rId48" Type="http://schemas.openxmlformats.org/officeDocument/2006/relationships/customXml" Target="../ink/ink168.xml"/><Relationship Id="rId8" Type="http://schemas.openxmlformats.org/officeDocument/2006/relationships/customXml" Target="../ink/ink148.xml"/><Relationship Id="rId51" Type="http://schemas.openxmlformats.org/officeDocument/2006/relationships/image" Target="../media/image249.emf"/><Relationship Id="rId3" Type="http://schemas.openxmlformats.org/officeDocument/2006/relationships/image" Target="../media/image64.png"/><Relationship Id="rId12" Type="http://schemas.openxmlformats.org/officeDocument/2006/relationships/customXml" Target="../ink/ink150.xml"/><Relationship Id="rId17" Type="http://schemas.openxmlformats.org/officeDocument/2006/relationships/image" Target="../media/image232.emf"/><Relationship Id="rId25" Type="http://schemas.openxmlformats.org/officeDocument/2006/relationships/image" Target="../media/image236.emf"/><Relationship Id="rId33" Type="http://schemas.openxmlformats.org/officeDocument/2006/relationships/image" Target="../media/image240.emf"/><Relationship Id="rId38" Type="http://schemas.openxmlformats.org/officeDocument/2006/relationships/customXml" Target="../ink/ink163.xml"/><Relationship Id="rId46" Type="http://schemas.openxmlformats.org/officeDocument/2006/relationships/customXml" Target="../ink/ink167.xml"/><Relationship Id="rId20" Type="http://schemas.openxmlformats.org/officeDocument/2006/relationships/customXml" Target="../ink/ink154.xml"/><Relationship Id="rId41" Type="http://schemas.openxmlformats.org/officeDocument/2006/relationships/image" Target="../media/image244.emf"/><Relationship Id="rId54" Type="http://schemas.openxmlformats.org/officeDocument/2006/relationships/customXml" Target="../ink/ink1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7.xml"/><Relationship Id="rId15" Type="http://schemas.openxmlformats.org/officeDocument/2006/relationships/image" Target="../media/image231.emf"/><Relationship Id="rId23" Type="http://schemas.openxmlformats.org/officeDocument/2006/relationships/image" Target="../media/image235.emf"/><Relationship Id="rId28" Type="http://schemas.openxmlformats.org/officeDocument/2006/relationships/customXml" Target="../ink/ink158.xml"/><Relationship Id="rId36" Type="http://schemas.openxmlformats.org/officeDocument/2006/relationships/customXml" Target="../ink/ink162.xml"/><Relationship Id="rId49" Type="http://schemas.openxmlformats.org/officeDocument/2006/relationships/image" Target="../media/image24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4.emf"/><Relationship Id="rId21" Type="http://schemas.openxmlformats.org/officeDocument/2006/relationships/image" Target="../media/image271.emf"/><Relationship Id="rId42" Type="http://schemas.openxmlformats.org/officeDocument/2006/relationships/image" Target="../media/image282.emf"/><Relationship Id="rId47" Type="http://schemas.openxmlformats.org/officeDocument/2006/relationships/customXml" Target="../ink/ink193.xml"/><Relationship Id="rId63" Type="http://schemas.openxmlformats.org/officeDocument/2006/relationships/customXml" Target="../ink/ink201.xml"/><Relationship Id="rId68" Type="http://schemas.openxmlformats.org/officeDocument/2006/relationships/image" Target="../media/image295.emf"/><Relationship Id="rId16" Type="http://schemas.openxmlformats.org/officeDocument/2006/relationships/customXml" Target="../ink/ink178.xml"/><Relationship Id="rId11" Type="http://schemas.openxmlformats.org/officeDocument/2006/relationships/image" Target="../media/image266.emf"/><Relationship Id="rId32" Type="http://schemas.openxmlformats.org/officeDocument/2006/relationships/image" Target="../media/image277.emf"/><Relationship Id="rId37" Type="http://schemas.openxmlformats.org/officeDocument/2006/relationships/customXml" Target="../ink/ink188.xml"/><Relationship Id="rId53" Type="http://schemas.openxmlformats.org/officeDocument/2006/relationships/customXml" Target="../ink/ink196.xml"/><Relationship Id="rId58" Type="http://schemas.openxmlformats.org/officeDocument/2006/relationships/image" Target="../media/image290.emf"/><Relationship Id="rId74" Type="http://schemas.openxmlformats.org/officeDocument/2006/relationships/image" Target="../media/image298.emf"/><Relationship Id="rId79" Type="http://schemas.openxmlformats.org/officeDocument/2006/relationships/customXml" Target="../ink/ink209.xml"/><Relationship Id="rId5" Type="http://schemas.openxmlformats.org/officeDocument/2006/relationships/image" Target="../media/image263.emf"/><Relationship Id="rId61" Type="http://schemas.openxmlformats.org/officeDocument/2006/relationships/customXml" Target="../ink/ink200.xml"/><Relationship Id="rId82" Type="http://schemas.openxmlformats.org/officeDocument/2006/relationships/image" Target="../media/image302.emf"/><Relationship Id="rId19" Type="http://schemas.openxmlformats.org/officeDocument/2006/relationships/image" Target="../media/image270.emf"/><Relationship Id="rId14" Type="http://schemas.openxmlformats.org/officeDocument/2006/relationships/customXml" Target="../ink/ink177.xml"/><Relationship Id="rId22" Type="http://schemas.openxmlformats.org/officeDocument/2006/relationships/customXml" Target="../ink/ink181.xml"/><Relationship Id="rId27" Type="http://schemas.openxmlformats.org/officeDocument/2006/relationships/customXml" Target="../ink/ink183.xml"/><Relationship Id="rId30" Type="http://schemas.openxmlformats.org/officeDocument/2006/relationships/image" Target="../media/image276.emf"/><Relationship Id="rId35" Type="http://schemas.openxmlformats.org/officeDocument/2006/relationships/customXml" Target="../ink/ink187.xml"/><Relationship Id="rId43" Type="http://schemas.openxmlformats.org/officeDocument/2006/relationships/customXml" Target="../ink/ink191.xml"/><Relationship Id="rId48" Type="http://schemas.openxmlformats.org/officeDocument/2006/relationships/image" Target="../media/image285.emf"/><Relationship Id="rId56" Type="http://schemas.openxmlformats.org/officeDocument/2006/relationships/image" Target="../media/image289.emf"/><Relationship Id="rId64" Type="http://schemas.openxmlformats.org/officeDocument/2006/relationships/image" Target="../media/image293.emf"/><Relationship Id="rId69" Type="http://schemas.openxmlformats.org/officeDocument/2006/relationships/customXml" Target="../ink/ink204.xml"/><Relationship Id="rId77" Type="http://schemas.openxmlformats.org/officeDocument/2006/relationships/customXml" Target="../ink/ink208.xml"/><Relationship Id="rId8" Type="http://schemas.openxmlformats.org/officeDocument/2006/relationships/customXml" Target="../ink/ink174.xml"/><Relationship Id="rId51" Type="http://schemas.openxmlformats.org/officeDocument/2006/relationships/customXml" Target="../ink/ink195.xml"/><Relationship Id="rId72" Type="http://schemas.openxmlformats.org/officeDocument/2006/relationships/image" Target="../media/image297.emf"/><Relationship Id="rId80" Type="http://schemas.openxmlformats.org/officeDocument/2006/relationships/image" Target="../media/image301.emf"/><Relationship Id="rId3" Type="http://schemas.openxmlformats.org/officeDocument/2006/relationships/image" Target="../media/image77.png"/><Relationship Id="rId12" Type="http://schemas.openxmlformats.org/officeDocument/2006/relationships/customXml" Target="../ink/ink176.xml"/><Relationship Id="rId17" Type="http://schemas.openxmlformats.org/officeDocument/2006/relationships/image" Target="../media/image269.emf"/><Relationship Id="rId25" Type="http://schemas.openxmlformats.org/officeDocument/2006/relationships/customXml" Target="../ink/ink182.xml"/><Relationship Id="rId33" Type="http://schemas.openxmlformats.org/officeDocument/2006/relationships/customXml" Target="../ink/ink186.xml"/><Relationship Id="rId38" Type="http://schemas.openxmlformats.org/officeDocument/2006/relationships/image" Target="../media/image280.emf"/><Relationship Id="rId46" Type="http://schemas.openxmlformats.org/officeDocument/2006/relationships/image" Target="../media/image284.emf"/><Relationship Id="rId59" Type="http://schemas.openxmlformats.org/officeDocument/2006/relationships/customXml" Target="../ink/ink199.xml"/><Relationship Id="rId67" Type="http://schemas.openxmlformats.org/officeDocument/2006/relationships/customXml" Target="../ink/ink203.xml"/><Relationship Id="rId20" Type="http://schemas.openxmlformats.org/officeDocument/2006/relationships/customXml" Target="../ink/ink180.xml"/><Relationship Id="rId41" Type="http://schemas.openxmlformats.org/officeDocument/2006/relationships/customXml" Target="../ink/ink190.xml"/><Relationship Id="rId54" Type="http://schemas.openxmlformats.org/officeDocument/2006/relationships/image" Target="../media/image288.emf"/><Relationship Id="rId62" Type="http://schemas.openxmlformats.org/officeDocument/2006/relationships/image" Target="../media/image292.emf"/><Relationship Id="rId70" Type="http://schemas.openxmlformats.org/officeDocument/2006/relationships/image" Target="../media/image296.emf"/><Relationship Id="rId75" Type="http://schemas.openxmlformats.org/officeDocument/2006/relationships/customXml" Target="../ink/ink2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3.xml"/><Relationship Id="rId15" Type="http://schemas.openxmlformats.org/officeDocument/2006/relationships/image" Target="../media/image268.emf"/><Relationship Id="rId23" Type="http://schemas.openxmlformats.org/officeDocument/2006/relationships/image" Target="../media/image272.emf"/><Relationship Id="rId28" Type="http://schemas.openxmlformats.org/officeDocument/2006/relationships/image" Target="../media/image275.emf"/><Relationship Id="rId36" Type="http://schemas.openxmlformats.org/officeDocument/2006/relationships/image" Target="../media/image279.emf"/><Relationship Id="rId49" Type="http://schemas.openxmlformats.org/officeDocument/2006/relationships/customXml" Target="../ink/ink194.xml"/><Relationship Id="rId57" Type="http://schemas.openxmlformats.org/officeDocument/2006/relationships/customXml" Target="../ink/ink198.xml"/><Relationship Id="rId10" Type="http://schemas.openxmlformats.org/officeDocument/2006/relationships/customXml" Target="../ink/ink175.xml"/><Relationship Id="rId31" Type="http://schemas.openxmlformats.org/officeDocument/2006/relationships/customXml" Target="../ink/ink185.xml"/><Relationship Id="rId44" Type="http://schemas.openxmlformats.org/officeDocument/2006/relationships/image" Target="../media/image283.emf"/><Relationship Id="rId52" Type="http://schemas.openxmlformats.org/officeDocument/2006/relationships/image" Target="../media/image287.emf"/><Relationship Id="rId60" Type="http://schemas.openxmlformats.org/officeDocument/2006/relationships/image" Target="../media/image291.emf"/><Relationship Id="rId65" Type="http://schemas.openxmlformats.org/officeDocument/2006/relationships/customXml" Target="../ink/ink202.xml"/><Relationship Id="rId73" Type="http://schemas.openxmlformats.org/officeDocument/2006/relationships/customXml" Target="../ink/ink206.xml"/><Relationship Id="rId78" Type="http://schemas.openxmlformats.org/officeDocument/2006/relationships/image" Target="../media/image300.emf"/><Relationship Id="rId81" Type="http://schemas.openxmlformats.org/officeDocument/2006/relationships/customXml" Target="../ink/ink210.xml"/><Relationship Id="rId4" Type="http://schemas.openxmlformats.org/officeDocument/2006/relationships/customXml" Target="../ink/ink172.xml"/><Relationship Id="rId9" Type="http://schemas.openxmlformats.org/officeDocument/2006/relationships/image" Target="../media/image265.emf"/><Relationship Id="rId13" Type="http://schemas.openxmlformats.org/officeDocument/2006/relationships/image" Target="../media/image267.emf"/><Relationship Id="rId18" Type="http://schemas.openxmlformats.org/officeDocument/2006/relationships/customXml" Target="../ink/ink179.xml"/><Relationship Id="rId39" Type="http://schemas.openxmlformats.org/officeDocument/2006/relationships/customXml" Target="../ink/ink189.xml"/><Relationship Id="rId34" Type="http://schemas.openxmlformats.org/officeDocument/2006/relationships/image" Target="../media/image278.emf"/><Relationship Id="rId50" Type="http://schemas.openxmlformats.org/officeDocument/2006/relationships/image" Target="../media/image286.emf"/><Relationship Id="rId55" Type="http://schemas.openxmlformats.org/officeDocument/2006/relationships/customXml" Target="../ink/ink197.xml"/><Relationship Id="rId76" Type="http://schemas.openxmlformats.org/officeDocument/2006/relationships/image" Target="../media/image299.emf"/><Relationship Id="rId7" Type="http://schemas.openxmlformats.org/officeDocument/2006/relationships/image" Target="../media/image264.emf"/><Relationship Id="rId71" Type="http://schemas.openxmlformats.org/officeDocument/2006/relationships/customXml" Target="../ink/ink205.xml"/><Relationship Id="rId2" Type="http://schemas.openxmlformats.org/officeDocument/2006/relationships/image" Target="../media/image76.png"/><Relationship Id="rId29" Type="http://schemas.openxmlformats.org/officeDocument/2006/relationships/customXml" Target="../ink/ink184.xml"/><Relationship Id="rId24" Type="http://schemas.openxmlformats.org/officeDocument/2006/relationships/image" Target="../media/image78.png"/><Relationship Id="rId40" Type="http://schemas.openxmlformats.org/officeDocument/2006/relationships/image" Target="../media/image281.emf"/><Relationship Id="rId45" Type="http://schemas.openxmlformats.org/officeDocument/2006/relationships/customXml" Target="../ink/ink192.xml"/><Relationship Id="rId66" Type="http://schemas.openxmlformats.org/officeDocument/2006/relationships/image" Target="../media/image29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emf"/><Relationship Id="rId3" Type="http://schemas.openxmlformats.org/officeDocument/2006/relationships/customXml" Target="../ink/ink211.xml"/><Relationship Id="rId7" Type="http://schemas.openxmlformats.org/officeDocument/2006/relationships/customXml" Target="../ink/ink21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emf"/><Relationship Id="rId5" Type="http://schemas.openxmlformats.org/officeDocument/2006/relationships/customXml" Target="../ink/ink212.xml"/><Relationship Id="rId4" Type="http://schemas.openxmlformats.org/officeDocument/2006/relationships/image" Target="../media/image315.e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png"/><Relationship Id="rId18" Type="http://schemas.openxmlformats.org/officeDocument/2006/relationships/customXml" Target="../ink/ink221.xml"/><Relationship Id="rId26" Type="http://schemas.openxmlformats.org/officeDocument/2006/relationships/customXml" Target="../ink/ink225.xml"/><Relationship Id="rId39" Type="http://schemas.openxmlformats.org/officeDocument/2006/relationships/image" Target="../media/image337.emf"/><Relationship Id="rId21" Type="http://schemas.openxmlformats.org/officeDocument/2006/relationships/image" Target="../media/image328.png"/><Relationship Id="rId34" Type="http://schemas.openxmlformats.org/officeDocument/2006/relationships/customXml" Target="../ink/ink229.xml"/><Relationship Id="rId42" Type="http://schemas.openxmlformats.org/officeDocument/2006/relationships/image" Target="../media/image93.png"/><Relationship Id="rId47" Type="http://schemas.openxmlformats.org/officeDocument/2006/relationships/customXml" Target="../ink/ink235.xml"/><Relationship Id="rId7" Type="http://schemas.openxmlformats.org/officeDocument/2006/relationships/image" Target="../media/image321.png"/><Relationship Id="rId2" Type="http://schemas.openxmlformats.org/officeDocument/2006/relationships/image" Target="../media/image91.png"/><Relationship Id="rId16" Type="http://schemas.openxmlformats.org/officeDocument/2006/relationships/customXml" Target="../ink/ink220.xml"/><Relationship Id="rId29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5.xml"/><Relationship Id="rId11" Type="http://schemas.openxmlformats.org/officeDocument/2006/relationships/image" Target="../media/image323.png"/><Relationship Id="rId24" Type="http://schemas.openxmlformats.org/officeDocument/2006/relationships/customXml" Target="../ink/ink224.xml"/><Relationship Id="rId32" Type="http://schemas.openxmlformats.org/officeDocument/2006/relationships/customXml" Target="../ink/ink228.xml"/><Relationship Id="rId37" Type="http://schemas.openxmlformats.org/officeDocument/2006/relationships/image" Target="../media/image336.png"/><Relationship Id="rId40" Type="http://schemas.openxmlformats.org/officeDocument/2006/relationships/customXml" Target="../ink/ink232.xml"/><Relationship Id="rId45" Type="http://schemas.openxmlformats.org/officeDocument/2006/relationships/customXml" Target="../ink/ink234.xml"/><Relationship Id="rId5" Type="http://schemas.openxmlformats.org/officeDocument/2006/relationships/image" Target="../media/image320.png"/><Relationship Id="rId15" Type="http://schemas.openxmlformats.org/officeDocument/2006/relationships/image" Target="../media/image325.png"/><Relationship Id="rId23" Type="http://schemas.openxmlformats.org/officeDocument/2006/relationships/image" Target="../media/image329.png"/><Relationship Id="rId28" Type="http://schemas.openxmlformats.org/officeDocument/2006/relationships/customXml" Target="../ink/ink226.xml"/><Relationship Id="rId36" Type="http://schemas.openxmlformats.org/officeDocument/2006/relationships/customXml" Target="../ink/ink230.xml"/><Relationship Id="rId10" Type="http://schemas.openxmlformats.org/officeDocument/2006/relationships/customXml" Target="../ink/ink217.xml"/><Relationship Id="rId19" Type="http://schemas.openxmlformats.org/officeDocument/2006/relationships/image" Target="../media/image327.png"/><Relationship Id="rId31" Type="http://schemas.openxmlformats.org/officeDocument/2006/relationships/image" Target="../media/image333.png"/><Relationship Id="rId44" Type="http://schemas.openxmlformats.org/officeDocument/2006/relationships/image" Target="../media/image340.emf"/><Relationship Id="rId4" Type="http://schemas.openxmlformats.org/officeDocument/2006/relationships/customXml" Target="../ink/ink214.xml"/><Relationship Id="rId9" Type="http://schemas.openxmlformats.org/officeDocument/2006/relationships/image" Target="../media/image322.png"/><Relationship Id="rId14" Type="http://schemas.openxmlformats.org/officeDocument/2006/relationships/customXml" Target="../ink/ink219.xml"/><Relationship Id="rId22" Type="http://schemas.openxmlformats.org/officeDocument/2006/relationships/customXml" Target="../ink/ink223.xml"/><Relationship Id="rId27" Type="http://schemas.openxmlformats.org/officeDocument/2006/relationships/image" Target="../media/image331.png"/><Relationship Id="rId30" Type="http://schemas.openxmlformats.org/officeDocument/2006/relationships/customXml" Target="../ink/ink227.xml"/><Relationship Id="rId35" Type="http://schemas.openxmlformats.org/officeDocument/2006/relationships/image" Target="../media/image335.png"/><Relationship Id="rId43" Type="http://schemas.openxmlformats.org/officeDocument/2006/relationships/customXml" Target="../ink/ink233.xml"/><Relationship Id="rId48" Type="http://schemas.openxmlformats.org/officeDocument/2006/relationships/image" Target="../media/image342.emf"/><Relationship Id="rId8" Type="http://schemas.openxmlformats.org/officeDocument/2006/relationships/customXml" Target="../ink/ink216.xml"/><Relationship Id="rId3" Type="http://schemas.openxmlformats.org/officeDocument/2006/relationships/image" Target="../media/image92.png"/><Relationship Id="rId12" Type="http://schemas.openxmlformats.org/officeDocument/2006/relationships/customXml" Target="../ink/ink218.xml"/><Relationship Id="rId17" Type="http://schemas.openxmlformats.org/officeDocument/2006/relationships/image" Target="../media/image326.png"/><Relationship Id="rId25" Type="http://schemas.openxmlformats.org/officeDocument/2006/relationships/image" Target="../media/image330.png"/><Relationship Id="rId33" Type="http://schemas.openxmlformats.org/officeDocument/2006/relationships/image" Target="../media/image334.png"/><Relationship Id="rId38" Type="http://schemas.openxmlformats.org/officeDocument/2006/relationships/customXml" Target="../ink/ink231.xml"/><Relationship Id="rId46" Type="http://schemas.openxmlformats.org/officeDocument/2006/relationships/image" Target="../media/image341.emf"/><Relationship Id="rId20" Type="http://schemas.openxmlformats.org/officeDocument/2006/relationships/customXml" Target="../ink/ink222.xml"/><Relationship Id="rId41" Type="http://schemas.openxmlformats.org/officeDocument/2006/relationships/image" Target="../media/image33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emf"/><Relationship Id="rId13" Type="http://schemas.openxmlformats.org/officeDocument/2006/relationships/customXml" Target="../ink/ink241.xml"/><Relationship Id="rId3" Type="http://schemas.openxmlformats.org/officeDocument/2006/relationships/customXml" Target="../ink/ink236.xml"/><Relationship Id="rId7" Type="http://schemas.openxmlformats.org/officeDocument/2006/relationships/customXml" Target="../ink/ink238.xml"/><Relationship Id="rId12" Type="http://schemas.openxmlformats.org/officeDocument/2006/relationships/image" Target="../media/image352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emf"/><Relationship Id="rId11" Type="http://schemas.openxmlformats.org/officeDocument/2006/relationships/customXml" Target="../ink/ink240.xml"/><Relationship Id="rId5" Type="http://schemas.openxmlformats.org/officeDocument/2006/relationships/customXml" Target="../ink/ink237.xml"/><Relationship Id="rId10" Type="http://schemas.openxmlformats.org/officeDocument/2006/relationships/image" Target="../media/image351.emf"/><Relationship Id="rId4" Type="http://schemas.openxmlformats.org/officeDocument/2006/relationships/image" Target="../media/image348.emf"/><Relationship Id="rId9" Type="http://schemas.openxmlformats.org/officeDocument/2006/relationships/customXml" Target="../ink/ink239.xml"/><Relationship Id="rId14" Type="http://schemas.openxmlformats.org/officeDocument/2006/relationships/image" Target="../media/image353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4.xml"/><Relationship Id="rId13" Type="http://schemas.openxmlformats.org/officeDocument/2006/relationships/image" Target="../media/image360.emf"/><Relationship Id="rId18" Type="http://schemas.openxmlformats.org/officeDocument/2006/relationships/customXml" Target="../ink/ink249.xml"/><Relationship Id="rId3" Type="http://schemas.openxmlformats.org/officeDocument/2006/relationships/image" Target="../media/image100.png"/><Relationship Id="rId21" Type="http://schemas.openxmlformats.org/officeDocument/2006/relationships/image" Target="../media/image364.emf"/><Relationship Id="rId7" Type="http://schemas.openxmlformats.org/officeDocument/2006/relationships/image" Target="../media/image357.emf"/><Relationship Id="rId12" Type="http://schemas.openxmlformats.org/officeDocument/2006/relationships/customXml" Target="../ink/ink246.xml"/><Relationship Id="rId17" Type="http://schemas.openxmlformats.org/officeDocument/2006/relationships/image" Target="../media/image362.emf"/><Relationship Id="rId2" Type="http://schemas.openxmlformats.org/officeDocument/2006/relationships/image" Target="../media/image99.png"/><Relationship Id="rId16" Type="http://schemas.openxmlformats.org/officeDocument/2006/relationships/customXml" Target="../ink/ink248.xml"/><Relationship Id="rId20" Type="http://schemas.openxmlformats.org/officeDocument/2006/relationships/customXml" Target="../ink/ink2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3.xml"/><Relationship Id="rId11" Type="http://schemas.openxmlformats.org/officeDocument/2006/relationships/image" Target="../media/image359.emf"/><Relationship Id="rId5" Type="http://schemas.openxmlformats.org/officeDocument/2006/relationships/image" Target="../media/image356.emf"/><Relationship Id="rId15" Type="http://schemas.openxmlformats.org/officeDocument/2006/relationships/image" Target="../media/image361.emf"/><Relationship Id="rId23" Type="http://schemas.openxmlformats.org/officeDocument/2006/relationships/image" Target="../media/image365.emf"/><Relationship Id="rId10" Type="http://schemas.openxmlformats.org/officeDocument/2006/relationships/customXml" Target="../ink/ink245.xml"/><Relationship Id="rId19" Type="http://schemas.openxmlformats.org/officeDocument/2006/relationships/image" Target="../media/image363.emf"/><Relationship Id="rId4" Type="http://schemas.openxmlformats.org/officeDocument/2006/relationships/customXml" Target="../ink/ink242.xml"/><Relationship Id="rId9" Type="http://schemas.openxmlformats.org/officeDocument/2006/relationships/image" Target="../media/image358.emf"/><Relationship Id="rId14" Type="http://schemas.openxmlformats.org/officeDocument/2006/relationships/customXml" Target="../ink/ink247.xml"/><Relationship Id="rId22" Type="http://schemas.openxmlformats.org/officeDocument/2006/relationships/customXml" Target="../ink/ink2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4.xml"/><Relationship Id="rId13" Type="http://schemas.openxmlformats.org/officeDocument/2006/relationships/image" Target="../media/image372.emf"/><Relationship Id="rId18" Type="http://schemas.openxmlformats.org/officeDocument/2006/relationships/customXml" Target="../ink/ink259.xml"/><Relationship Id="rId3" Type="http://schemas.openxmlformats.org/officeDocument/2006/relationships/image" Target="../media/image102.png"/><Relationship Id="rId21" Type="http://schemas.openxmlformats.org/officeDocument/2006/relationships/image" Target="../media/image376.emf"/><Relationship Id="rId7" Type="http://schemas.openxmlformats.org/officeDocument/2006/relationships/image" Target="../media/image369.emf"/><Relationship Id="rId12" Type="http://schemas.openxmlformats.org/officeDocument/2006/relationships/customXml" Target="../ink/ink256.xml"/><Relationship Id="rId17" Type="http://schemas.openxmlformats.org/officeDocument/2006/relationships/image" Target="../media/image374.emf"/><Relationship Id="rId25" Type="http://schemas.openxmlformats.org/officeDocument/2006/relationships/image" Target="../media/image378.emf"/><Relationship Id="rId2" Type="http://schemas.openxmlformats.org/officeDocument/2006/relationships/image" Target="../media/image101.png"/><Relationship Id="rId16" Type="http://schemas.openxmlformats.org/officeDocument/2006/relationships/customXml" Target="../ink/ink258.xml"/><Relationship Id="rId20" Type="http://schemas.openxmlformats.org/officeDocument/2006/relationships/customXml" Target="../ink/ink2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3.xml"/><Relationship Id="rId11" Type="http://schemas.openxmlformats.org/officeDocument/2006/relationships/image" Target="../media/image371.emf"/><Relationship Id="rId24" Type="http://schemas.openxmlformats.org/officeDocument/2006/relationships/customXml" Target="../ink/ink262.xml"/><Relationship Id="rId5" Type="http://schemas.openxmlformats.org/officeDocument/2006/relationships/image" Target="../media/image368.emf"/><Relationship Id="rId15" Type="http://schemas.openxmlformats.org/officeDocument/2006/relationships/image" Target="../media/image373.emf"/><Relationship Id="rId23" Type="http://schemas.openxmlformats.org/officeDocument/2006/relationships/image" Target="../media/image377.emf"/><Relationship Id="rId10" Type="http://schemas.openxmlformats.org/officeDocument/2006/relationships/customXml" Target="../ink/ink255.xml"/><Relationship Id="rId19" Type="http://schemas.openxmlformats.org/officeDocument/2006/relationships/image" Target="../media/image375.emf"/><Relationship Id="rId4" Type="http://schemas.openxmlformats.org/officeDocument/2006/relationships/customXml" Target="../ink/ink252.xml"/><Relationship Id="rId9" Type="http://schemas.openxmlformats.org/officeDocument/2006/relationships/image" Target="../media/image370.emf"/><Relationship Id="rId14" Type="http://schemas.openxmlformats.org/officeDocument/2006/relationships/customXml" Target="../ink/ink257.xml"/><Relationship Id="rId22" Type="http://schemas.openxmlformats.org/officeDocument/2006/relationships/customXml" Target="../ink/ink26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3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emf"/><Relationship Id="rId5" Type="http://schemas.openxmlformats.org/officeDocument/2006/relationships/customXml" Target="../ink/ink264.xml"/><Relationship Id="rId4" Type="http://schemas.openxmlformats.org/officeDocument/2006/relationships/image" Target="../media/image379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7.xml"/><Relationship Id="rId13" Type="http://schemas.openxmlformats.org/officeDocument/2006/relationships/image" Target="../media/image387.emf"/><Relationship Id="rId3" Type="http://schemas.openxmlformats.org/officeDocument/2006/relationships/image" Target="../media/image104.png"/><Relationship Id="rId7" Type="http://schemas.openxmlformats.org/officeDocument/2006/relationships/image" Target="../media/image384.emf"/><Relationship Id="rId12" Type="http://schemas.openxmlformats.org/officeDocument/2006/relationships/customXml" Target="../ink/ink269.xml"/><Relationship Id="rId17" Type="http://schemas.openxmlformats.org/officeDocument/2006/relationships/image" Target="../media/image389.emf"/><Relationship Id="rId2" Type="http://schemas.openxmlformats.org/officeDocument/2006/relationships/image" Target="../media/image103.png"/><Relationship Id="rId16" Type="http://schemas.openxmlformats.org/officeDocument/2006/relationships/customXml" Target="../ink/ink2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6.xml"/><Relationship Id="rId11" Type="http://schemas.openxmlformats.org/officeDocument/2006/relationships/image" Target="../media/image386.emf"/><Relationship Id="rId5" Type="http://schemas.openxmlformats.org/officeDocument/2006/relationships/image" Target="../media/image383.emf"/><Relationship Id="rId15" Type="http://schemas.openxmlformats.org/officeDocument/2006/relationships/image" Target="../media/image388.emf"/><Relationship Id="rId10" Type="http://schemas.openxmlformats.org/officeDocument/2006/relationships/customXml" Target="../ink/ink268.xml"/><Relationship Id="rId4" Type="http://schemas.openxmlformats.org/officeDocument/2006/relationships/customXml" Target="../ink/ink265.xml"/><Relationship Id="rId9" Type="http://schemas.openxmlformats.org/officeDocument/2006/relationships/image" Target="../media/image385.emf"/><Relationship Id="rId14" Type="http://schemas.openxmlformats.org/officeDocument/2006/relationships/customXml" Target="../ink/ink27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2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emf"/><Relationship Id="rId5" Type="http://schemas.openxmlformats.org/officeDocument/2006/relationships/customXml" Target="../ink/ink273.xml"/><Relationship Id="rId4" Type="http://schemas.openxmlformats.org/officeDocument/2006/relationships/image" Target="../media/image390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4.xml"/><Relationship Id="rId13" Type="http://schemas.openxmlformats.org/officeDocument/2006/relationships/image" Target="../media/image400.emf"/><Relationship Id="rId18" Type="http://schemas.openxmlformats.org/officeDocument/2006/relationships/customXml" Target="../ink/ink279.xml"/><Relationship Id="rId3" Type="http://schemas.openxmlformats.org/officeDocument/2006/relationships/image" Target="../media/image111.png"/><Relationship Id="rId21" Type="http://schemas.openxmlformats.org/officeDocument/2006/relationships/image" Target="../media/image404.emf"/><Relationship Id="rId7" Type="http://schemas.openxmlformats.org/officeDocument/2006/relationships/image" Target="../media/image115.png"/><Relationship Id="rId12" Type="http://schemas.openxmlformats.org/officeDocument/2006/relationships/customXml" Target="../ink/ink276.xml"/><Relationship Id="rId17" Type="http://schemas.openxmlformats.org/officeDocument/2006/relationships/image" Target="../media/image402.emf"/><Relationship Id="rId2" Type="http://schemas.openxmlformats.org/officeDocument/2006/relationships/image" Target="../media/image110.png"/><Relationship Id="rId16" Type="http://schemas.openxmlformats.org/officeDocument/2006/relationships/customXml" Target="../ink/ink278.xml"/><Relationship Id="rId20" Type="http://schemas.openxmlformats.org/officeDocument/2006/relationships/customXml" Target="../ink/ink2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399.emf"/><Relationship Id="rId24" Type="http://schemas.openxmlformats.org/officeDocument/2006/relationships/image" Target="../media/image116.png"/><Relationship Id="rId5" Type="http://schemas.openxmlformats.org/officeDocument/2006/relationships/image" Target="../media/image113.png"/><Relationship Id="rId15" Type="http://schemas.openxmlformats.org/officeDocument/2006/relationships/image" Target="../media/image401.emf"/><Relationship Id="rId23" Type="http://schemas.openxmlformats.org/officeDocument/2006/relationships/image" Target="../media/image405.emf"/><Relationship Id="rId10" Type="http://schemas.openxmlformats.org/officeDocument/2006/relationships/customXml" Target="../ink/ink275.xml"/><Relationship Id="rId19" Type="http://schemas.openxmlformats.org/officeDocument/2006/relationships/image" Target="../media/image403.emf"/><Relationship Id="rId4" Type="http://schemas.openxmlformats.org/officeDocument/2006/relationships/image" Target="../media/image112.png"/><Relationship Id="rId9" Type="http://schemas.openxmlformats.org/officeDocument/2006/relationships/image" Target="../media/image398.emf"/><Relationship Id="rId14" Type="http://schemas.openxmlformats.org/officeDocument/2006/relationships/customXml" Target="../ink/ink277.xml"/><Relationship Id="rId22" Type="http://schemas.openxmlformats.org/officeDocument/2006/relationships/customXml" Target="../ink/ink28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2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emf"/><Relationship Id="rId5" Type="http://schemas.openxmlformats.org/officeDocument/2006/relationships/customXml" Target="../ink/ink283.xml"/><Relationship Id="rId4" Type="http://schemas.openxmlformats.org/officeDocument/2006/relationships/image" Target="../media/image40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6.xml"/><Relationship Id="rId13" Type="http://schemas.openxmlformats.org/officeDocument/2006/relationships/image" Target="../media/image415.emf"/><Relationship Id="rId18" Type="http://schemas.openxmlformats.org/officeDocument/2006/relationships/customXml" Target="../ink/ink291.xml"/><Relationship Id="rId26" Type="http://schemas.openxmlformats.org/officeDocument/2006/relationships/customXml" Target="../ink/ink295.xml"/><Relationship Id="rId3" Type="http://schemas.openxmlformats.org/officeDocument/2006/relationships/image" Target="../media/image118.png"/><Relationship Id="rId21" Type="http://schemas.openxmlformats.org/officeDocument/2006/relationships/image" Target="../media/image419.emf"/><Relationship Id="rId7" Type="http://schemas.openxmlformats.org/officeDocument/2006/relationships/image" Target="../media/image412.emf"/><Relationship Id="rId12" Type="http://schemas.openxmlformats.org/officeDocument/2006/relationships/customXml" Target="../ink/ink288.xml"/><Relationship Id="rId17" Type="http://schemas.openxmlformats.org/officeDocument/2006/relationships/image" Target="../media/image417.emf"/><Relationship Id="rId25" Type="http://schemas.openxmlformats.org/officeDocument/2006/relationships/image" Target="../media/image421.emf"/><Relationship Id="rId2" Type="http://schemas.openxmlformats.org/officeDocument/2006/relationships/image" Target="../media/image117.png"/><Relationship Id="rId16" Type="http://schemas.openxmlformats.org/officeDocument/2006/relationships/customXml" Target="../ink/ink290.xml"/><Relationship Id="rId20" Type="http://schemas.openxmlformats.org/officeDocument/2006/relationships/customXml" Target="../ink/ink292.xml"/><Relationship Id="rId29" Type="http://schemas.openxmlformats.org/officeDocument/2006/relationships/image" Target="../media/image42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5.xml"/><Relationship Id="rId11" Type="http://schemas.openxmlformats.org/officeDocument/2006/relationships/image" Target="../media/image414.emf"/><Relationship Id="rId24" Type="http://schemas.openxmlformats.org/officeDocument/2006/relationships/customXml" Target="../ink/ink294.xml"/><Relationship Id="rId5" Type="http://schemas.openxmlformats.org/officeDocument/2006/relationships/image" Target="../media/image411.emf"/><Relationship Id="rId15" Type="http://schemas.openxmlformats.org/officeDocument/2006/relationships/image" Target="../media/image416.emf"/><Relationship Id="rId23" Type="http://schemas.openxmlformats.org/officeDocument/2006/relationships/image" Target="../media/image420.emf"/><Relationship Id="rId28" Type="http://schemas.openxmlformats.org/officeDocument/2006/relationships/customXml" Target="../ink/ink296.xml"/><Relationship Id="rId10" Type="http://schemas.openxmlformats.org/officeDocument/2006/relationships/customXml" Target="../ink/ink287.xml"/><Relationship Id="rId19" Type="http://schemas.openxmlformats.org/officeDocument/2006/relationships/image" Target="../media/image418.emf"/><Relationship Id="rId4" Type="http://schemas.openxmlformats.org/officeDocument/2006/relationships/customXml" Target="../ink/ink284.xml"/><Relationship Id="rId9" Type="http://schemas.openxmlformats.org/officeDocument/2006/relationships/image" Target="../media/image413.emf"/><Relationship Id="rId14" Type="http://schemas.openxmlformats.org/officeDocument/2006/relationships/customXml" Target="../ink/ink289.xml"/><Relationship Id="rId22" Type="http://schemas.openxmlformats.org/officeDocument/2006/relationships/customXml" Target="../ink/ink293.xml"/><Relationship Id="rId27" Type="http://schemas.openxmlformats.org/officeDocument/2006/relationships/image" Target="../media/image422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emf"/><Relationship Id="rId3" Type="http://schemas.openxmlformats.org/officeDocument/2006/relationships/customXml" Target="../ink/ink297.xml"/><Relationship Id="rId7" Type="http://schemas.openxmlformats.org/officeDocument/2006/relationships/customXml" Target="../ink/ink299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emf"/><Relationship Id="rId5" Type="http://schemas.openxmlformats.org/officeDocument/2006/relationships/customXml" Target="../ink/ink298.xml"/><Relationship Id="rId10" Type="http://schemas.openxmlformats.org/officeDocument/2006/relationships/image" Target="../media/image427.emf"/><Relationship Id="rId4" Type="http://schemas.openxmlformats.org/officeDocument/2006/relationships/image" Target="../media/image424.emf"/><Relationship Id="rId9" Type="http://schemas.openxmlformats.org/officeDocument/2006/relationships/customXml" Target="../ink/ink300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4.emf"/><Relationship Id="rId18" Type="http://schemas.openxmlformats.org/officeDocument/2006/relationships/customXml" Target="../ink/ink308.xml"/><Relationship Id="rId26" Type="http://schemas.openxmlformats.org/officeDocument/2006/relationships/customXml" Target="../ink/ink312.xml"/><Relationship Id="rId39" Type="http://schemas.openxmlformats.org/officeDocument/2006/relationships/image" Target="../media/image447.png"/><Relationship Id="rId21" Type="http://schemas.openxmlformats.org/officeDocument/2006/relationships/image" Target="../media/image438.emf"/><Relationship Id="rId34" Type="http://schemas.openxmlformats.org/officeDocument/2006/relationships/customXml" Target="../ink/ink316.xml"/><Relationship Id="rId7" Type="http://schemas.openxmlformats.org/officeDocument/2006/relationships/image" Target="../media/image431.emf"/><Relationship Id="rId12" Type="http://schemas.openxmlformats.org/officeDocument/2006/relationships/customXml" Target="../ink/ink305.xml"/><Relationship Id="rId17" Type="http://schemas.openxmlformats.org/officeDocument/2006/relationships/image" Target="../media/image436.emf"/><Relationship Id="rId25" Type="http://schemas.openxmlformats.org/officeDocument/2006/relationships/image" Target="../media/image440.emf"/><Relationship Id="rId33" Type="http://schemas.openxmlformats.org/officeDocument/2006/relationships/image" Target="../media/image444.png"/><Relationship Id="rId38" Type="http://schemas.openxmlformats.org/officeDocument/2006/relationships/customXml" Target="../ink/ink318.xml"/><Relationship Id="rId2" Type="http://schemas.openxmlformats.org/officeDocument/2006/relationships/image" Target="../media/image119.png"/><Relationship Id="rId16" Type="http://schemas.openxmlformats.org/officeDocument/2006/relationships/customXml" Target="../ink/ink307.xml"/><Relationship Id="rId20" Type="http://schemas.openxmlformats.org/officeDocument/2006/relationships/customXml" Target="../ink/ink309.xml"/><Relationship Id="rId29" Type="http://schemas.openxmlformats.org/officeDocument/2006/relationships/image" Target="../media/image44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2.xml"/><Relationship Id="rId11" Type="http://schemas.openxmlformats.org/officeDocument/2006/relationships/image" Target="../media/image433.emf"/><Relationship Id="rId24" Type="http://schemas.openxmlformats.org/officeDocument/2006/relationships/customXml" Target="../ink/ink311.xml"/><Relationship Id="rId32" Type="http://schemas.openxmlformats.org/officeDocument/2006/relationships/customXml" Target="../ink/ink315.xml"/><Relationship Id="rId37" Type="http://schemas.openxmlformats.org/officeDocument/2006/relationships/image" Target="../media/image446.png"/><Relationship Id="rId5" Type="http://schemas.openxmlformats.org/officeDocument/2006/relationships/image" Target="../media/image430.emf"/><Relationship Id="rId15" Type="http://schemas.openxmlformats.org/officeDocument/2006/relationships/image" Target="../media/image435.emf"/><Relationship Id="rId23" Type="http://schemas.openxmlformats.org/officeDocument/2006/relationships/image" Target="../media/image439.emf"/><Relationship Id="rId28" Type="http://schemas.openxmlformats.org/officeDocument/2006/relationships/customXml" Target="../ink/ink313.xml"/><Relationship Id="rId36" Type="http://schemas.openxmlformats.org/officeDocument/2006/relationships/customXml" Target="../ink/ink317.xml"/><Relationship Id="rId10" Type="http://schemas.openxmlformats.org/officeDocument/2006/relationships/customXml" Target="../ink/ink304.xml"/><Relationship Id="rId19" Type="http://schemas.openxmlformats.org/officeDocument/2006/relationships/image" Target="../media/image437.emf"/><Relationship Id="rId31" Type="http://schemas.openxmlformats.org/officeDocument/2006/relationships/image" Target="../media/image443.png"/><Relationship Id="rId4" Type="http://schemas.openxmlformats.org/officeDocument/2006/relationships/customXml" Target="../ink/ink301.xml"/><Relationship Id="rId9" Type="http://schemas.openxmlformats.org/officeDocument/2006/relationships/image" Target="../media/image432.emf"/><Relationship Id="rId14" Type="http://schemas.openxmlformats.org/officeDocument/2006/relationships/customXml" Target="../ink/ink306.xml"/><Relationship Id="rId22" Type="http://schemas.openxmlformats.org/officeDocument/2006/relationships/customXml" Target="../ink/ink310.xml"/><Relationship Id="rId27" Type="http://schemas.openxmlformats.org/officeDocument/2006/relationships/image" Target="../media/image441.emf"/><Relationship Id="rId30" Type="http://schemas.openxmlformats.org/officeDocument/2006/relationships/customXml" Target="../ink/ink314.xml"/><Relationship Id="rId35" Type="http://schemas.openxmlformats.org/officeDocument/2006/relationships/image" Target="../media/image445.png"/><Relationship Id="rId8" Type="http://schemas.openxmlformats.org/officeDocument/2006/relationships/customXml" Target="../ink/ink303.xml"/><Relationship Id="rId3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1.xml"/><Relationship Id="rId13" Type="http://schemas.openxmlformats.org/officeDocument/2006/relationships/image" Target="../media/image454.emf"/><Relationship Id="rId18" Type="http://schemas.openxmlformats.org/officeDocument/2006/relationships/customXml" Target="../ink/ink326.xml"/><Relationship Id="rId26" Type="http://schemas.openxmlformats.org/officeDocument/2006/relationships/customXml" Target="../ink/ink330.xml"/><Relationship Id="rId3" Type="http://schemas.openxmlformats.org/officeDocument/2006/relationships/image" Target="../media/image122.png"/><Relationship Id="rId21" Type="http://schemas.openxmlformats.org/officeDocument/2006/relationships/image" Target="../media/image458.emf"/><Relationship Id="rId7" Type="http://schemas.openxmlformats.org/officeDocument/2006/relationships/image" Target="../media/image451.emf"/><Relationship Id="rId12" Type="http://schemas.openxmlformats.org/officeDocument/2006/relationships/customXml" Target="../ink/ink323.xml"/><Relationship Id="rId17" Type="http://schemas.openxmlformats.org/officeDocument/2006/relationships/image" Target="../media/image456.emf"/><Relationship Id="rId25" Type="http://schemas.openxmlformats.org/officeDocument/2006/relationships/image" Target="../media/image460.emf"/><Relationship Id="rId2" Type="http://schemas.openxmlformats.org/officeDocument/2006/relationships/image" Target="../media/image121.png"/><Relationship Id="rId16" Type="http://schemas.openxmlformats.org/officeDocument/2006/relationships/customXml" Target="../ink/ink325.xml"/><Relationship Id="rId20" Type="http://schemas.openxmlformats.org/officeDocument/2006/relationships/customXml" Target="../ink/ink327.xml"/><Relationship Id="rId29" Type="http://schemas.openxmlformats.org/officeDocument/2006/relationships/image" Target="../media/image46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0.xml"/><Relationship Id="rId11" Type="http://schemas.openxmlformats.org/officeDocument/2006/relationships/image" Target="../media/image453.emf"/><Relationship Id="rId24" Type="http://schemas.openxmlformats.org/officeDocument/2006/relationships/customXml" Target="../ink/ink329.xml"/><Relationship Id="rId5" Type="http://schemas.openxmlformats.org/officeDocument/2006/relationships/image" Target="../media/image450.emf"/><Relationship Id="rId15" Type="http://schemas.openxmlformats.org/officeDocument/2006/relationships/image" Target="../media/image455.emf"/><Relationship Id="rId23" Type="http://schemas.openxmlformats.org/officeDocument/2006/relationships/image" Target="../media/image459.emf"/><Relationship Id="rId28" Type="http://schemas.openxmlformats.org/officeDocument/2006/relationships/customXml" Target="../ink/ink331.xml"/><Relationship Id="rId10" Type="http://schemas.openxmlformats.org/officeDocument/2006/relationships/customXml" Target="../ink/ink322.xml"/><Relationship Id="rId19" Type="http://schemas.openxmlformats.org/officeDocument/2006/relationships/image" Target="../media/image457.emf"/><Relationship Id="rId31" Type="http://schemas.openxmlformats.org/officeDocument/2006/relationships/image" Target="../media/image463.emf"/><Relationship Id="rId4" Type="http://schemas.openxmlformats.org/officeDocument/2006/relationships/customXml" Target="../ink/ink319.xml"/><Relationship Id="rId9" Type="http://schemas.openxmlformats.org/officeDocument/2006/relationships/image" Target="../media/image452.emf"/><Relationship Id="rId14" Type="http://schemas.openxmlformats.org/officeDocument/2006/relationships/customXml" Target="../ink/ink324.xml"/><Relationship Id="rId22" Type="http://schemas.openxmlformats.org/officeDocument/2006/relationships/customXml" Target="../ink/ink328.xml"/><Relationship Id="rId27" Type="http://schemas.openxmlformats.org/officeDocument/2006/relationships/image" Target="../media/image461.emf"/><Relationship Id="rId30" Type="http://schemas.openxmlformats.org/officeDocument/2006/relationships/customXml" Target="../ink/ink3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87.xml"/><Relationship Id="rId21" Type="http://schemas.openxmlformats.org/officeDocument/2006/relationships/customXml" Target="../ink/ink340.xml"/><Relationship Id="rId42" Type="http://schemas.openxmlformats.org/officeDocument/2006/relationships/image" Target="../media/image486.emf"/><Relationship Id="rId63" Type="http://schemas.openxmlformats.org/officeDocument/2006/relationships/customXml" Target="../ink/ink361.xml"/><Relationship Id="rId84" Type="http://schemas.openxmlformats.org/officeDocument/2006/relationships/image" Target="../media/image507.emf"/><Relationship Id="rId138" Type="http://schemas.openxmlformats.org/officeDocument/2006/relationships/image" Target="../media/image535.emf"/><Relationship Id="rId159" Type="http://schemas.openxmlformats.org/officeDocument/2006/relationships/customXml" Target="../ink/ink408.xml"/><Relationship Id="rId107" Type="http://schemas.openxmlformats.org/officeDocument/2006/relationships/customXml" Target="../ink/ink383.xml"/><Relationship Id="rId11" Type="http://schemas.openxmlformats.org/officeDocument/2006/relationships/customXml" Target="../ink/ink335.xml"/><Relationship Id="rId32" Type="http://schemas.openxmlformats.org/officeDocument/2006/relationships/image" Target="../media/image481.emf"/><Relationship Id="rId53" Type="http://schemas.openxmlformats.org/officeDocument/2006/relationships/customXml" Target="../ink/ink356.xml"/><Relationship Id="rId74" Type="http://schemas.openxmlformats.org/officeDocument/2006/relationships/image" Target="../media/image502.emf"/><Relationship Id="rId128" Type="http://schemas.openxmlformats.org/officeDocument/2006/relationships/image" Target="../media/image530.emf"/><Relationship Id="rId149" Type="http://schemas.openxmlformats.org/officeDocument/2006/relationships/customXml" Target="../ink/ink403.xml"/><Relationship Id="rId5" Type="http://schemas.openxmlformats.org/officeDocument/2006/relationships/image" Target="../media/image126.png"/><Relationship Id="rId95" Type="http://schemas.openxmlformats.org/officeDocument/2006/relationships/customXml" Target="../ink/ink377.xml"/><Relationship Id="rId160" Type="http://schemas.openxmlformats.org/officeDocument/2006/relationships/image" Target="../media/image546.emf"/><Relationship Id="rId22" Type="http://schemas.openxmlformats.org/officeDocument/2006/relationships/image" Target="../media/image476.emf"/><Relationship Id="rId43" Type="http://schemas.openxmlformats.org/officeDocument/2006/relationships/customXml" Target="../ink/ink351.xml"/><Relationship Id="rId64" Type="http://schemas.openxmlformats.org/officeDocument/2006/relationships/image" Target="../media/image497.emf"/><Relationship Id="rId118" Type="http://schemas.openxmlformats.org/officeDocument/2006/relationships/image" Target="../media/image525.emf"/><Relationship Id="rId139" Type="http://schemas.openxmlformats.org/officeDocument/2006/relationships/customXml" Target="../ink/ink398.xml"/><Relationship Id="rId85" Type="http://schemas.openxmlformats.org/officeDocument/2006/relationships/customXml" Target="../ink/ink372.xml"/><Relationship Id="rId150" Type="http://schemas.openxmlformats.org/officeDocument/2006/relationships/image" Target="../media/image541.emf"/><Relationship Id="rId12" Type="http://schemas.openxmlformats.org/officeDocument/2006/relationships/image" Target="../media/image471.emf"/><Relationship Id="rId17" Type="http://schemas.openxmlformats.org/officeDocument/2006/relationships/customXml" Target="../ink/ink338.xml"/><Relationship Id="rId33" Type="http://schemas.openxmlformats.org/officeDocument/2006/relationships/customXml" Target="../ink/ink346.xml"/><Relationship Id="rId38" Type="http://schemas.openxmlformats.org/officeDocument/2006/relationships/image" Target="../media/image484.emf"/><Relationship Id="rId59" Type="http://schemas.openxmlformats.org/officeDocument/2006/relationships/customXml" Target="../ink/ink359.xml"/><Relationship Id="rId103" Type="http://schemas.openxmlformats.org/officeDocument/2006/relationships/customXml" Target="../ink/ink381.xml"/><Relationship Id="rId108" Type="http://schemas.openxmlformats.org/officeDocument/2006/relationships/image" Target="../media/image519.emf"/><Relationship Id="rId124" Type="http://schemas.openxmlformats.org/officeDocument/2006/relationships/image" Target="../media/image528.emf"/><Relationship Id="rId129" Type="http://schemas.openxmlformats.org/officeDocument/2006/relationships/customXml" Target="../ink/ink393.xml"/><Relationship Id="rId54" Type="http://schemas.openxmlformats.org/officeDocument/2006/relationships/image" Target="../media/image492.emf"/><Relationship Id="rId70" Type="http://schemas.openxmlformats.org/officeDocument/2006/relationships/image" Target="../media/image500.emf"/><Relationship Id="rId75" Type="http://schemas.openxmlformats.org/officeDocument/2006/relationships/customXml" Target="../ink/ink367.xml"/><Relationship Id="rId91" Type="http://schemas.openxmlformats.org/officeDocument/2006/relationships/customXml" Target="../ink/ink375.xml"/><Relationship Id="rId96" Type="http://schemas.openxmlformats.org/officeDocument/2006/relationships/image" Target="../media/image513.emf"/><Relationship Id="rId140" Type="http://schemas.openxmlformats.org/officeDocument/2006/relationships/image" Target="../media/image536.emf"/><Relationship Id="rId145" Type="http://schemas.openxmlformats.org/officeDocument/2006/relationships/customXml" Target="../ink/ink401.xml"/><Relationship Id="rId161" Type="http://schemas.openxmlformats.org/officeDocument/2006/relationships/customXml" Target="../ink/ink409.xml"/><Relationship Id="rId166" Type="http://schemas.openxmlformats.org/officeDocument/2006/relationships/image" Target="../media/image5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23" Type="http://schemas.openxmlformats.org/officeDocument/2006/relationships/customXml" Target="../ink/ink341.xml"/><Relationship Id="rId28" Type="http://schemas.openxmlformats.org/officeDocument/2006/relationships/image" Target="../media/image479.emf"/><Relationship Id="rId49" Type="http://schemas.openxmlformats.org/officeDocument/2006/relationships/customXml" Target="../ink/ink354.xml"/><Relationship Id="rId114" Type="http://schemas.openxmlformats.org/officeDocument/2006/relationships/image" Target="../media/image523.emf"/><Relationship Id="rId119" Type="http://schemas.openxmlformats.org/officeDocument/2006/relationships/customXml" Target="../ink/ink388.xml"/><Relationship Id="rId44" Type="http://schemas.openxmlformats.org/officeDocument/2006/relationships/image" Target="../media/image487.emf"/><Relationship Id="rId60" Type="http://schemas.openxmlformats.org/officeDocument/2006/relationships/image" Target="../media/image495.emf"/><Relationship Id="rId65" Type="http://schemas.openxmlformats.org/officeDocument/2006/relationships/customXml" Target="../ink/ink362.xml"/><Relationship Id="rId81" Type="http://schemas.openxmlformats.org/officeDocument/2006/relationships/customXml" Target="../ink/ink370.xml"/><Relationship Id="rId86" Type="http://schemas.openxmlformats.org/officeDocument/2006/relationships/image" Target="../media/image508.emf"/><Relationship Id="rId130" Type="http://schemas.openxmlformats.org/officeDocument/2006/relationships/image" Target="../media/image531.emf"/><Relationship Id="rId135" Type="http://schemas.openxmlformats.org/officeDocument/2006/relationships/customXml" Target="../ink/ink396.xml"/><Relationship Id="rId151" Type="http://schemas.openxmlformats.org/officeDocument/2006/relationships/customXml" Target="../ink/ink404.xml"/><Relationship Id="rId156" Type="http://schemas.openxmlformats.org/officeDocument/2006/relationships/image" Target="../media/image544.emf"/><Relationship Id="rId13" Type="http://schemas.openxmlformats.org/officeDocument/2006/relationships/customXml" Target="../ink/ink336.xml"/><Relationship Id="rId18" Type="http://schemas.openxmlformats.org/officeDocument/2006/relationships/image" Target="../media/image474.emf"/><Relationship Id="rId39" Type="http://schemas.openxmlformats.org/officeDocument/2006/relationships/customXml" Target="../ink/ink349.xml"/><Relationship Id="rId109" Type="http://schemas.openxmlformats.org/officeDocument/2006/relationships/customXml" Target="../ink/ink384.xml"/><Relationship Id="rId34" Type="http://schemas.openxmlformats.org/officeDocument/2006/relationships/image" Target="../media/image482.emf"/><Relationship Id="rId50" Type="http://schemas.openxmlformats.org/officeDocument/2006/relationships/image" Target="../media/image490.emf"/><Relationship Id="rId55" Type="http://schemas.openxmlformats.org/officeDocument/2006/relationships/customXml" Target="../ink/ink357.xml"/><Relationship Id="rId76" Type="http://schemas.openxmlformats.org/officeDocument/2006/relationships/image" Target="../media/image503.emf"/><Relationship Id="rId97" Type="http://schemas.openxmlformats.org/officeDocument/2006/relationships/customXml" Target="../ink/ink378.xml"/><Relationship Id="rId104" Type="http://schemas.openxmlformats.org/officeDocument/2006/relationships/image" Target="../media/image517.emf"/><Relationship Id="rId120" Type="http://schemas.openxmlformats.org/officeDocument/2006/relationships/image" Target="../media/image526.emf"/><Relationship Id="rId125" Type="http://schemas.openxmlformats.org/officeDocument/2006/relationships/customXml" Target="../ink/ink391.xml"/><Relationship Id="rId141" Type="http://schemas.openxmlformats.org/officeDocument/2006/relationships/customXml" Target="../ink/ink399.xml"/><Relationship Id="rId146" Type="http://schemas.openxmlformats.org/officeDocument/2006/relationships/image" Target="../media/image539.emf"/><Relationship Id="rId167" Type="http://schemas.openxmlformats.org/officeDocument/2006/relationships/customXml" Target="../ink/ink412.xml"/><Relationship Id="rId7" Type="http://schemas.openxmlformats.org/officeDocument/2006/relationships/customXml" Target="../ink/ink333.xml"/><Relationship Id="rId71" Type="http://schemas.openxmlformats.org/officeDocument/2006/relationships/customXml" Target="../ink/ink365.xml"/><Relationship Id="rId92" Type="http://schemas.openxmlformats.org/officeDocument/2006/relationships/image" Target="../media/image511.emf"/><Relationship Id="rId162" Type="http://schemas.openxmlformats.org/officeDocument/2006/relationships/image" Target="../media/image547.emf"/><Relationship Id="rId2" Type="http://schemas.openxmlformats.org/officeDocument/2006/relationships/image" Target="../media/image123.png"/><Relationship Id="rId29" Type="http://schemas.openxmlformats.org/officeDocument/2006/relationships/customXml" Target="../ink/ink344.xml"/><Relationship Id="rId24" Type="http://schemas.openxmlformats.org/officeDocument/2006/relationships/image" Target="../media/image477.emf"/><Relationship Id="rId40" Type="http://schemas.openxmlformats.org/officeDocument/2006/relationships/image" Target="../media/image485.emf"/><Relationship Id="rId45" Type="http://schemas.openxmlformats.org/officeDocument/2006/relationships/customXml" Target="../ink/ink352.xml"/><Relationship Id="rId66" Type="http://schemas.openxmlformats.org/officeDocument/2006/relationships/image" Target="../media/image498.emf"/><Relationship Id="rId87" Type="http://schemas.openxmlformats.org/officeDocument/2006/relationships/customXml" Target="../ink/ink373.xml"/><Relationship Id="rId110" Type="http://schemas.openxmlformats.org/officeDocument/2006/relationships/image" Target="../media/image520.emf"/><Relationship Id="rId115" Type="http://schemas.openxmlformats.org/officeDocument/2006/relationships/customXml" Target="../ink/ink386.xml"/><Relationship Id="rId131" Type="http://schemas.openxmlformats.org/officeDocument/2006/relationships/customXml" Target="../ink/ink394.xml"/><Relationship Id="rId136" Type="http://schemas.openxmlformats.org/officeDocument/2006/relationships/image" Target="../media/image534.emf"/><Relationship Id="rId157" Type="http://schemas.openxmlformats.org/officeDocument/2006/relationships/customXml" Target="../ink/ink407.xml"/><Relationship Id="rId61" Type="http://schemas.openxmlformats.org/officeDocument/2006/relationships/customXml" Target="../ink/ink360.xml"/><Relationship Id="rId82" Type="http://schemas.openxmlformats.org/officeDocument/2006/relationships/image" Target="../media/image506.emf"/><Relationship Id="rId152" Type="http://schemas.openxmlformats.org/officeDocument/2006/relationships/image" Target="../media/image542.emf"/><Relationship Id="rId19" Type="http://schemas.openxmlformats.org/officeDocument/2006/relationships/customXml" Target="../ink/ink339.xml"/><Relationship Id="rId14" Type="http://schemas.openxmlformats.org/officeDocument/2006/relationships/image" Target="../media/image472.emf"/><Relationship Id="rId30" Type="http://schemas.openxmlformats.org/officeDocument/2006/relationships/image" Target="../media/image480.emf"/><Relationship Id="rId35" Type="http://schemas.openxmlformats.org/officeDocument/2006/relationships/customXml" Target="../ink/ink347.xml"/><Relationship Id="rId56" Type="http://schemas.openxmlformats.org/officeDocument/2006/relationships/image" Target="../media/image493.emf"/><Relationship Id="rId77" Type="http://schemas.openxmlformats.org/officeDocument/2006/relationships/customXml" Target="../ink/ink368.xml"/><Relationship Id="rId100" Type="http://schemas.openxmlformats.org/officeDocument/2006/relationships/image" Target="../media/image515.emf"/><Relationship Id="rId105" Type="http://schemas.openxmlformats.org/officeDocument/2006/relationships/customXml" Target="../ink/ink382.xml"/><Relationship Id="rId126" Type="http://schemas.openxmlformats.org/officeDocument/2006/relationships/image" Target="../media/image529.emf"/><Relationship Id="rId147" Type="http://schemas.openxmlformats.org/officeDocument/2006/relationships/customXml" Target="../ink/ink402.xml"/><Relationship Id="rId168" Type="http://schemas.openxmlformats.org/officeDocument/2006/relationships/image" Target="../media/image550.emf"/><Relationship Id="rId8" Type="http://schemas.openxmlformats.org/officeDocument/2006/relationships/image" Target="../media/image469.emf"/><Relationship Id="rId51" Type="http://schemas.openxmlformats.org/officeDocument/2006/relationships/customXml" Target="../ink/ink355.xml"/><Relationship Id="rId72" Type="http://schemas.openxmlformats.org/officeDocument/2006/relationships/image" Target="../media/image501.emf"/><Relationship Id="rId93" Type="http://schemas.openxmlformats.org/officeDocument/2006/relationships/customXml" Target="../ink/ink376.xml"/><Relationship Id="rId98" Type="http://schemas.openxmlformats.org/officeDocument/2006/relationships/image" Target="../media/image514.emf"/><Relationship Id="rId121" Type="http://schemas.openxmlformats.org/officeDocument/2006/relationships/customXml" Target="../ink/ink389.xml"/><Relationship Id="rId142" Type="http://schemas.openxmlformats.org/officeDocument/2006/relationships/image" Target="../media/image537.emf"/><Relationship Id="rId163" Type="http://schemas.openxmlformats.org/officeDocument/2006/relationships/customXml" Target="../ink/ink410.xml"/><Relationship Id="rId3" Type="http://schemas.openxmlformats.org/officeDocument/2006/relationships/image" Target="../media/image124.png"/><Relationship Id="rId25" Type="http://schemas.openxmlformats.org/officeDocument/2006/relationships/customXml" Target="../ink/ink342.xml"/><Relationship Id="rId46" Type="http://schemas.openxmlformats.org/officeDocument/2006/relationships/image" Target="../media/image488.emf"/><Relationship Id="rId67" Type="http://schemas.openxmlformats.org/officeDocument/2006/relationships/customXml" Target="../ink/ink363.xml"/><Relationship Id="rId116" Type="http://schemas.openxmlformats.org/officeDocument/2006/relationships/image" Target="../media/image524.emf"/><Relationship Id="rId137" Type="http://schemas.openxmlformats.org/officeDocument/2006/relationships/customXml" Target="../ink/ink397.xml"/><Relationship Id="rId158" Type="http://schemas.openxmlformats.org/officeDocument/2006/relationships/image" Target="../media/image545.emf"/><Relationship Id="rId20" Type="http://schemas.openxmlformats.org/officeDocument/2006/relationships/image" Target="../media/image475.emf"/><Relationship Id="rId41" Type="http://schemas.openxmlformats.org/officeDocument/2006/relationships/customXml" Target="../ink/ink350.xml"/><Relationship Id="rId62" Type="http://schemas.openxmlformats.org/officeDocument/2006/relationships/image" Target="../media/image496.emf"/><Relationship Id="rId83" Type="http://schemas.openxmlformats.org/officeDocument/2006/relationships/customXml" Target="../ink/ink371.xml"/><Relationship Id="rId88" Type="http://schemas.openxmlformats.org/officeDocument/2006/relationships/image" Target="../media/image509.emf"/><Relationship Id="rId111" Type="http://schemas.openxmlformats.org/officeDocument/2006/relationships/image" Target="../media/image128.png"/><Relationship Id="rId132" Type="http://schemas.openxmlformats.org/officeDocument/2006/relationships/image" Target="../media/image532.emf"/><Relationship Id="rId153" Type="http://schemas.openxmlformats.org/officeDocument/2006/relationships/customXml" Target="../ink/ink405.xml"/><Relationship Id="rId15" Type="http://schemas.openxmlformats.org/officeDocument/2006/relationships/customXml" Target="../ink/ink337.xml"/><Relationship Id="rId36" Type="http://schemas.openxmlformats.org/officeDocument/2006/relationships/image" Target="../media/image483.emf"/><Relationship Id="rId57" Type="http://schemas.openxmlformats.org/officeDocument/2006/relationships/customXml" Target="../ink/ink358.xml"/><Relationship Id="rId106" Type="http://schemas.openxmlformats.org/officeDocument/2006/relationships/image" Target="../media/image518.emf"/><Relationship Id="rId127" Type="http://schemas.openxmlformats.org/officeDocument/2006/relationships/customXml" Target="../ink/ink392.xml"/><Relationship Id="rId10" Type="http://schemas.openxmlformats.org/officeDocument/2006/relationships/image" Target="../media/image470.emf"/><Relationship Id="rId31" Type="http://schemas.openxmlformats.org/officeDocument/2006/relationships/customXml" Target="../ink/ink345.xml"/><Relationship Id="rId52" Type="http://schemas.openxmlformats.org/officeDocument/2006/relationships/image" Target="../media/image491.emf"/><Relationship Id="rId73" Type="http://schemas.openxmlformats.org/officeDocument/2006/relationships/customXml" Target="../ink/ink366.xml"/><Relationship Id="rId78" Type="http://schemas.openxmlformats.org/officeDocument/2006/relationships/image" Target="../media/image504.emf"/><Relationship Id="rId94" Type="http://schemas.openxmlformats.org/officeDocument/2006/relationships/image" Target="../media/image512.emf"/><Relationship Id="rId99" Type="http://schemas.openxmlformats.org/officeDocument/2006/relationships/customXml" Target="../ink/ink379.xml"/><Relationship Id="rId101" Type="http://schemas.openxmlformats.org/officeDocument/2006/relationships/customXml" Target="../ink/ink380.xml"/><Relationship Id="rId122" Type="http://schemas.openxmlformats.org/officeDocument/2006/relationships/image" Target="../media/image527.emf"/><Relationship Id="rId143" Type="http://schemas.openxmlformats.org/officeDocument/2006/relationships/customXml" Target="../ink/ink400.xml"/><Relationship Id="rId148" Type="http://schemas.openxmlformats.org/officeDocument/2006/relationships/image" Target="../media/image540.emf"/><Relationship Id="rId164" Type="http://schemas.openxmlformats.org/officeDocument/2006/relationships/image" Target="../media/image548.emf"/><Relationship Id="rId4" Type="http://schemas.openxmlformats.org/officeDocument/2006/relationships/image" Target="../media/image125.png"/><Relationship Id="rId9" Type="http://schemas.openxmlformats.org/officeDocument/2006/relationships/customXml" Target="../ink/ink334.xml"/><Relationship Id="rId26" Type="http://schemas.openxmlformats.org/officeDocument/2006/relationships/image" Target="../media/image478.emf"/><Relationship Id="rId47" Type="http://schemas.openxmlformats.org/officeDocument/2006/relationships/customXml" Target="../ink/ink353.xml"/><Relationship Id="rId68" Type="http://schemas.openxmlformats.org/officeDocument/2006/relationships/image" Target="../media/image499.emf"/><Relationship Id="rId89" Type="http://schemas.openxmlformats.org/officeDocument/2006/relationships/customXml" Target="../ink/ink374.xml"/><Relationship Id="rId112" Type="http://schemas.openxmlformats.org/officeDocument/2006/relationships/image" Target="../media/image129.png"/><Relationship Id="rId133" Type="http://schemas.openxmlformats.org/officeDocument/2006/relationships/customXml" Target="../ink/ink395.xml"/><Relationship Id="rId154" Type="http://schemas.openxmlformats.org/officeDocument/2006/relationships/image" Target="../media/image543.emf"/><Relationship Id="rId16" Type="http://schemas.openxmlformats.org/officeDocument/2006/relationships/image" Target="../media/image473.emf"/><Relationship Id="rId37" Type="http://schemas.openxmlformats.org/officeDocument/2006/relationships/customXml" Target="../ink/ink348.xml"/><Relationship Id="rId58" Type="http://schemas.openxmlformats.org/officeDocument/2006/relationships/image" Target="../media/image494.emf"/><Relationship Id="rId79" Type="http://schemas.openxmlformats.org/officeDocument/2006/relationships/customXml" Target="../ink/ink369.xml"/><Relationship Id="rId102" Type="http://schemas.openxmlformats.org/officeDocument/2006/relationships/image" Target="../media/image516.emf"/><Relationship Id="rId123" Type="http://schemas.openxmlformats.org/officeDocument/2006/relationships/customXml" Target="../ink/ink390.xml"/><Relationship Id="rId144" Type="http://schemas.openxmlformats.org/officeDocument/2006/relationships/image" Target="../media/image538.emf"/><Relationship Id="rId90" Type="http://schemas.openxmlformats.org/officeDocument/2006/relationships/image" Target="../media/image510.emf"/><Relationship Id="rId165" Type="http://schemas.openxmlformats.org/officeDocument/2006/relationships/customXml" Target="../ink/ink411.xml"/><Relationship Id="rId27" Type="http://schemas.openxmlformats.org/officeDocument/2006/relationships/customXml" Target="../ink/ink343.xml"/><Relationship Id="rId48" Type="http://schemas.openxmlformats.org/officeDocument/2006/relationships/image" Target="../media/image489.emf"/><Relationship Id="rId69" Type="http://schemas.openxmlformats.org/officeDocument/2006/relationships/customXml" Target="../ink/ink364.xml"/><Relationship Id="rId113" Type="http://schemas.openxmlformats.org/officeDocument/2006/relationships/customXml" Target="../ink/ink385.xml"/><Relationship Id="rId134" Type="http://schemas.openxmlformats.org/officeDocument/2006/relationships/image" Target="../media/image533.emf"/><Relationship Id="rId80" Type="http://schemas.openxmlformats.org/officeDocument/2006/relationships/image" Target="../media/image505.emf"/><Relationship Id="rId155" Type="http://schemas.openxmlformats.org/officeDocument/2006/relationships/customXml" Target="../ink/ink40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3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3.emf"/><Relationship Id="rId5" Type="http://schemas.openxmlformats.org/officeDocument/2006/relationships/customXml" Target="../ink/ink414.xml"/><Relationship Id="rId4" Type="http://schemas.openxmlformats.org/officeDocument/2006/relationships/image" Target="../media/image552.emf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0.emf"/><Relationship Id="rId18" Type="http://schemas.openxmlformats.org/officeDocument/2006/relationships/customXml" Target="../ink/ink422.xml"/><Relationship Id="rId26" Type="http://schemas.openxmlformats.org/officeDocument/2006/relationships/customXml" Target="../ink/ink426.xml"/><Relationship Id="rId39" Type="http://schemas.openxmlformats.org/officeDocument/2006/relationships/image" Target="../media/image573.emf"/><Relationship Id="rId21" Type="http://schemas.openxmlformats.org/officeDocument/2006/relationships/image" Target="../media/image564.emf"/><Relationship Id="rId34" Type="http://schemas.openxmlformats.org/officeDocument/2006/relationships/customXml" Target="../ink/ink430.xml"/><Relationship Id="rId42" Type="http://schemas.openxmlformats.org/officeDocument/2006/relationships/customXml" Target="../ink/ink434.xml"/><Relationship Id="rId7" Type="http://schemas.openxmlformats.org/officeDocument/2006/relationships/image" Target="../media/image557.emf"/><Relationship Id="rId2" Type="http://schemas.openxmlformats.org/officeDocument/2006/relationships/image" Target="../media/image131.png"/><Relationship Id="rId16" Type="http://schemas.openxmlformats.org/officeDocument/2006/relationships/customXml" Target="../ink/ink421.xml"/><Relationship Id="rId20" Type="http://schemas.openxmlformats.org/officeDocument/2006/relationships/customXml" Target="../ink/ink423.xml"/><Relationship Id="rId29" Type="http://schemas.openxmlformats.org/officeDocument/2006/relationships/image" Target="../media/image568.png"/><Relationship Id="rId41" Type="http://schemas.openxmlformats.org/officeDocument/2006/relationships/image" Target="../media/image57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6.xml"/><Relationship Id="rId11" Type="http://schemas.openxmlformats.org/officeDocument/2006/relationships/image" Target="../media/image559.emf"/><Relationship Id="rId24" Type="http://schemas.openxmlformats.org/officeDocument/2006/relationships/customXml" Target="../ink/ink425.xml"/><Relationship Id="rId32" Type="http://schemas.openxmlformats.org/officeDocument/2006/relationships/customXml" Target="../ink/ink429.xml"/><Relationship Id="rId37" Type="http://schemas.openxmlformats.org/officeDocument/2006/relationships/image" Target="../media/image572.emf"/><Relationship Id="rId40" Type="http://schemas.openxmlformats.org/officeDocument/2006/relationships/customXml" Target="../ink/ink433.xml"/><Relationship Id="rId5" Type="http://schemas.openxmlformats.org/officeDocument/2006/relationships/image" Target="../media/image556.emf"/><Relationship Id="rId15" Type="http://schemas.openxmlformats.org/officeDocument/2006/relationships/image" Target="../media/image561.emf"/><Relationship Id="rId23" Type="http://schemas.openxmlformats.org/officeDocument/2006/relationships/image" Target="../media/image565.emf"/><Relationship Id="rId28" Type="http://schemas.openxmlformats.org/officeDocument/2006/relationships/customXml" Target="../ink/ink427.xml"/><Relationship Id="rId36" Type="http://schemas.openxmlformats.org/officeDocument/2006/relationships/customXml" Target="../ink/ink431.xml"/><Relationship Id="rId10" Type="http://schemas.openxmlformats.org/officeDocument/2006/relationships/customXml" Target="../ink/ink418.xml"/><Relationship Id="rId19" Type="http://schemas.openxmlformats.org/officeDocument/2006/relationships/image" Target="../media/image563.emf"/><Relationship Id="rId31" Type="http://schemas.openxmlformats.org/officeDocument/2006/relationships/image" Target="../media/image569.png"/><Relationship Id="rId4" Type="http://schemas.openxmlformats.org/officeDocument/2006/relationships/customXml" Target="../ink/ink415.xml"/><Relationship Id="rId9" Type="http://schemas.openxmlformats.org/officeDocument/2006/relationships/image" Target="../media/image558.emf"/><Relationship Id="rId14" Type="http://schemas.openxmlformats.org/officeDocument/2006/relationships/customXml" Target="../ink/ink420.xml"/><Relationship Id="rId22" Type="http://schemas.openxmlformats.org/officeDocument/2006/relationships/customXml" Target="../ink/ink424.xml"/><Relationship Id="rId27" Type="http://schemas.openxmlformats.org/officeDocument/2006/relationships/image" Target="../media/image567.png"/><Relationship Id="rId30" Type="http://schemas.openxmlformats.org/officeDocument/2006/relationships/customXml" Target="../ink/ink428.xml"/><Relationship Id="rId35" Type="http://schemas.openxmlformats.org/officeDocument/2006/relationships/image" Target="../media/image571.png"/><Relationship Id="rId43" Type="http://schemas.openxmlformats.org/officeDocument/2006/relationships/image" Target="../media/image575.emf"/><Relationship Id="rId8" Type="http://schemas.openxmlformats.org/officeDocument/2006/relationships/customXml" Target="../ink/ink417.xml"/><Relationship Id="rId3" Type="http://schemas.openxmlformats.org/officeDocument/2006/relationships/image" Target="../media/image132.png"/><Relationship Id="rId12" Type="http://schemas.openxmlformats.org/officeDocument/2006/relationships/customXml" Target="../ink/ink419.xml"/><Relationship Id="rId17" Type="http://schemas.openxmlformats.org/officeDocument/2006/relationships/image" Target="../media/image562.emf"/><Relationship Id="rId25" Type="http://schemas.openxmlformats.org/officeDocument/2006/relationships/image" Target="../media/image566.png"/><Relationship Id="rId33" Type="http://schemas.openxmlformats.org/officeDocument/2006/relationships/image" Target="../media/image570.png"/><Relationship Id="rId38" Type="http://schemas.openxmlformats.org/officeDocument/2006/relationships/customXml" Target="../ink/ink432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4.emf"/><Relationship Id="rId18" Type="http://schemas.openxmlformats.org/officeDocument/2006/relationships/image" Target="../media/image587.png"/><Relationship Id="rId26" Type="http://schemas.openxmlformats.org/officeDocument/2006/relationships/image" Target="../media/image591.png"/><Relationship Id="rId3" Type="http://schemas.openxmlformats.org/officeDocument/2006/relationships/image" Target="../media/image134.png"/><Relationship Id="rId21" Type="http://schemas.openxmlformats.org/officeDocument/2006/relationships/customXml" Target="../ink/ink441.xml"/><Relationship Id="rId7" Type="http://schemas.openxmlformats.org/officeDocument/2006/relationships/image" Target="../media/image152.png"/><Relationship Id="rId12" Type="http://schemas.openxmlformats.org/officeDocument/2006/relationships/customXml" Target="../ink/ink437.xml"/><Relationship Id="rId17" Type="http://schemas.openxmlformats.org/officeDocument/2006/relationships/customXml" Target="../ink/ink439.xml"/><Relationship Id="rId25" Type="http://schemas.openxmlformats.org/officeDocument/2006/relationships/customXml" Target="../ink/ink443.xml"/><Relationship Id="rId33" Type="http://schemas.openxmlformats.org/officeDocument/2006/relationships/image" Target="../media/image595.png"/><Relationship Id="rId2" Type="http://schemas.openxmlformats.org/officeDocument/2006/relationships/image" Target="../media/image133.png"/><Relationship Id="rId16" Type="http://schemas.openxmlformats.org/officeDocument/2006/relationships/image" Target="../media/image586.png"/><Relationship Id="rId20" Type="http://schemas.openxmlformats.org/officeDocument/2006/relationships/image" Target="../media/image588.png"/><Relationship Id="rId29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583.emf"/><Relationship Id="rId24" Type="http://schemas.openxmlformats.org/officeDocument/2006/relationships/image" Target="../media/image590.png"/><Relationship Id="rId32" Type="http://schemas.openxmlformats.org/officeDocument/2006/relationships/customXml" Target="../ink/ink446.xml"/><Relationship Id="rId5" Type="http://schemas.openxmlformats.org/officeDocument/2006/relationships/image" Target="../media/image150.png"/><Relationship Id="rId15" Type="http://schemas.openxmlformats.org/officeDocument/2006/relationships/customXml" Target="../ink/ink438.xml"/><Relationship Id="rId23" Type="http://schemas.openxmlformats.org/officeDocument/2006/relationships/customXml" Target="../ink/ink442.xml"/><Relationship Id="rId28" Type="http://schemas.openxmlformats.org/officeDocument/2006/relationships/customXml" Target="../ink/ink444.xml"/><Relationship Id="rId10" Type="http://schemas.openxmlformats.org/officeDocument/2006/relationships/customXml" Target="../ink/ink436.xml"/><Relationship Id="rId19" Type="http://schemas.openxmlformats.org/officeDocument/2006/relationships/customXml" Target="../ink/ink440.xml"/><Relationship Id="rId31" Type="http://schemas.openxmlformats.org/officeDocument/2006/relationships/image" Target="../media/image594.png"/><Relationship Id="rId4" Type="http://schemas.openxmlformats.org/officeDocument/2006/relationships/image" Target="../media/image149.png"/><Relationship Id="rId9" Type="http://schemas.openxmlformats.org/officeDocument/2006/relationships/image" Target="../media/image582.emf"/><Relationship Id="rId14" Type="http://schemas.openxmlformats.org/officeDocument/2006/relationships/image" Target="../media/image153.png"/><Relationship Id="rId22" Type="http://schemas.openxmlformats.org/officeDocument/2006/relationships/image" Target="../media/image589.png"/><Relationship Id="rId27" Type="http://schemas.openxmlformats.org/officeDocument/2006/relationships/image" Target="../media/image154.png"/><Relationship Id="rId30" Type="http://schemas.openxmlformats.org/officeDocument/2006/relationships/customXml" Target="../ink/ink445.xml"/><Relationship Id="rId8" Type="http://schemas.openxmlformats.org/officeDocument/2006/relationships/customXml" Target="../ink/ink43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8.xml"/><Relationship Id="rId13" Type="http://schemas.openxmlformats.org/officeDocument/2006/relationships/image" Target="../media/image603.emf"/><Relationship Id="rId18" Type="http://schemas.openxmlformats.org/officeDocument/2006/relationships/customXml" Target="../ink/ink453.xml"/><Relationship Id="rId26" Type="http://schemas.openxmlformats.org/officeDocument/2006/relationships/customXml" Target="../ink/ink457.xml"/><Relationship Id="rId3" Type="http://schemas.openxmlformats.org/officeDocument/2006/relationships/image" Target="../media/image156.png"/><Relationship Id="rId21" Type="http://schemas.openxmlformats.org/officeDocument/2006/relationships/image" Target="../media/image607.png"/><Relationship Id="rId7" Type="http://schemas.openxmlformats.org/officeDocument/2006/relationships/image" Target="../media/image600.emf"/><Relationship Id="rId12" Type="http://schemas.openxmlformats.org/officeDocument/2006/relationships/customXml" Target="../ink/ink450.xml"/><Relationship Id="rId17" Type="http://schemas.openxmlformats.org/officeDocument/2006/relationships/image" Target="../media/image605.emf"/><Relationship Id="rId25" Type="http://schemas.openxmlformats.org/officeDocument/2006/relationships/image" Target="../media/image609.png"/><Relationship Id="rId2" Type="http://schemas.openxmlformats.org/officeDocument/2006/relationships/image" Target="../media/image155.png"/><Relationship Id="rId16" Type="http://schemas.openxmlformats.org/officeDocument/2006/relationships/customXml" Target="../ink/ink452.xml"/><Relationship Id="rId20" Type="http://schemas.openxmlformats.org/officeDocument/2006/relationships/customXml" Target="../ink/ink454.xml"/><Relationship Id="rId29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7.xml"/><Relationship Id="rId11" Type="http://schemas.openxmlformats.org/officeDocument/2006/relationships/image" Target="../media/image602.emf"/><Relationship Id="rId24" Type="http://schemas.openxmlformats.org/officeDocument/2006/relationships/customXml" Target="../ink/ink456.xml"/><Relationship Id="rId32" Type="http://schemas.openxmlformats.org/officeDocument/2006/relationships/image" Target="../media/image133.png"/><Relationship Id="rId5" Type="http://schemas.openxmlformats.org/officeDocument/2006/relationships/image" Target="../media/image158.png"/><Relationship Id="rId15" Type="http://schemas.openxmlformats.org/officeDocument/2006/relationships/image" Target="../media/image604.emf"/><Relationship Id="rId23" Type="http://schemas.openxmlformats.org/officeDocument/2006/relationships/image" Target="../media/image608.png"/><Relationship Id="rId28" Type="http://schemas.openxmlformats.org/officeDocument/2006/relationships/customXml" Target="../ink/ink458.xml"/><Relationship Id="rId10" Type="http://schemas.openxmlformats.org/officeDocument/2006/relationships/customXml" Target="../ink/ink449.xml"/><Relationship Id="rId19" Type="http://schemas.openxmlformats.org/officeDocument/2006/relationships/image" Target="../media/image606.png"/><Relationship Id="rId31" Type="http://schemas.openxmlformats.org/officeDocument/2006/relationships/image" Target="../media/image612.emf"/><Relationship Id="rId4" Type="http://schemas.openxmlformats.org/officeDocument/2006/relationships/image" Target="../media/image157.png"/><Relationship Id="rId9" Type="http://schemas.openxmlformats.org/officeDocument/2006/relationships/image" Target="../media/image601.emf"/><Relationship Id="rId14" Type="http://schemas.openxmlformats.org/officeDocument/2006/relationships/customXml" Target="../ink/ink451.xml"/><Relationship Id="rId22" Type="http://schemas.openxmlformats.org/officeDocument/2006/relationships/customXml" Target="../ink/ink455.xml"/><Relationship Id="rId27" Type="http://schemas.openxmlformats.org/officeDocument/2006/relationships/image" Target="../media/image610.png"/><Relationship Id="rId30" Type="http://schemas.openxmlformats.org/officeDocument/2006/relationships/customXml" Target="../ink/ink45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2.xml"/><Relationship Id="rId3" Type="http://schemas.openxmlformats.org/officeDocument/2006/relationships/image" Target="../media/image184.png"/><Relationship Id="rId7" Type="http://schemas.openxmlformats.org/officeDocument/2006/relationships/image" Target="../media/image61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1.xml"/><Relationship Id="rId11" Type="http://schemas.openxmlformats.org/officeDocument/2006/relationships/image" Target="../media/image618.png"/><Relationship Id="rId5" Type="http://schemas.openxmlformats.org/officeDocument/2006/relationships/image" Target="../media/image615.png"/><Relationship Id="rId10" Type="http://schemas.openxmlformats.org/officeDocument/2006/relationships/customXml" Target="../ink/ink463.xml"/><Relationship Id="rId4" Type="http://schemas.openxmlformats.org/officeDocument/2006/relationships/customXml" Target="../ink/ink460.xml"/><Relationship Id="rId9" Type="http://schemas.openxmlformats.org/officeDocument/2006/relationships/image" Target="../media/image6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5.xml"/><Relationship Id="rId13" Type="http://schemas.openxmlformats.org/officeDocument/2006/relationships/image" Target="../media/image625.png"/><Relationship Id="rId18" Type="http://schemas.openxmlformats.org/officeDocument/2006/relationships/image" Target="../media/image201.png"/><Relationship Id="rId3" Type="http://schemas.openxmlformats.org/officeDocument/2006/relationships/image" Target="../media/image153.png"/><Relationship Id="rId7" Type="http://schemas.openxmlformats.org/officeDocument/2006/relationships/image" Target="../media/image622.png"/><Relationship Id="rId12" Type="http://schemas.openxmlformats.org/officeDocument/2006/relationships/customXml" Target="../ink/ink467.xml"/><Relationship Id="rId17" Type="http://schemas.openxmlformats.org/officeDocument/2006/relationships/image" Target="../media/image627.png"/><Relationship Id="rId2" Type="http://schemas.openxmlformats.org/officeDocument/2006/relationships/image" Target="../media/image198.png"/><Relationship Id="rId16" Type="http://schemas.openxmlformats.org/officeDocument/2006/relationships/customXml" Target="../ink/ink4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4.xml"/><Relationship Id="rId11" Type="http://schemas.openxmlformats.org/officeDocument/2006/relationships/image" Target="../media/image624.png"/><Relationship Id="rId5" Type="http://schemas.openxmlformats.org/officeDocument/2006/relationships/image" Target="../media/image200.png"/><Relationship Id="rId15" Type="http://schemas.openxmlformats.org/officeDocument/2006/relationships/image" Target="../media/image626.png"/><Relationship Id="rId10" Type="http://schemas.openxmlformats.org/officeDocument/2006/relationships/customXml" Target="../ink/ink466.xml"/><Relationship Id="rId4" Type="http://schemas.openxmlformats.org/officeDocument/2006/relationships/image" Target="../media/image199.png"/><Relationship Id="rId9" Type="http://schemas.openxmlformats.org/officeDocument/2006/relationships/image" Target="../media/image623.png"/><Relationship Id="rId14" Type="http://schemas.openxmlformats.org/officeDocument/2006/relationships/customXml" Target="../ink/ink4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emf"/><Relationship Id="rId3" Type="http://schemas.openxmlformats.org/officeDocument/2006/relationships/customXml" Target="../ink/ink470.xml"/><Relationship Id="rId7" Type="http://schemas.openxmlformats.org/officeDocument/2006/relationships/customXml" Target="../ink/ink472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emf"/><Relationship Id="rId5" Type="http://schemas.openxmlformats.org/officeDocument/2006/relationships/customXml" Target="../ink/ink471.xml"/><Relationship Id="rId4" Type="http://schemas.openxmlformats.org/officeDocument/2006/relationships/image" Target="../media/image630.emf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77.xml"/><Relationship Id="rId18" Type="http://schemas.openxmlformats.org/officeDocument/2006/relationships/image" Target="../media/image642.png"/><Relationship Id="rId26" Type="http://schemas.openxmlformats.org/officeDocument/2006/relationships/image" Target="../media/image646.emf"/><Relationship Id="rId39" Type="http://schemas.openxmlformats.org/officeDocument/2006/relationships/image" Target="../media/image655.emf"/><Relationship Id="rId21" Type="http://schemas.openxmlformats.org/officeDocument/2006/relationships/customXml" Target="../ink/ink481.xml"/><Relationship Id="rId34" Type="http://schemas.openxmlformats.org/officeDocument/2006/relationships/customXml" Target="../ink/ink485.xml"/><Relationship Id="rId42" Type="http://schemas.openxmlformats.org/officeDocument/2006/relationships/customXml" Target="../ink/ink489.xml"/><Relationship Id="rId47" Type="http://schemas.openxmlformats.org/officeDocument/2006/relationships/image" Target="../media/image659.emf"/><Relationship Id="rId50" Type="http://schemas.openxmlformats.org/officeDocument/2006/relationships/customXml" Target="../ink/ink493.xml"/><Relationship Id="rId55" Type="http://schemas.openxmlformats.org/officeDocument/2006/relationships/image" Target="../media/image663.emf"/><Relationship Id="rId63" Type="http://schemas.openxmlformats.org/officeDocument/2006/relationships/image" Target="../media/image667.emf"/><Relationship Id="rId7" Type="http://schemas.openxmlformats.org/officeDocument/2006/relationships/customXml" Target="../ink/ink474.xml"/><Relationship Id="rId2" Type="http://schemas.openxmlformats.org/officeDocument/2006/relationships/image" Target="../media/image203.png"/><Relationship Id="rId16" Type="http://schemas.openxmlformats.org/officeDocument/2006/relationships/image" Target="../media/image641.png"/><Relationship Id="rId29" Type="http://schemas.openxmlformats.org/officeDocument/2006/relationships/image" Target="../media/image208.png"/><Relationship Id="rId11" Type="http://schemas.openxmlformats.org/officeDocument/2006/relationships/customXml" Target="../ink/ink476.xml"/><Relationship Id="rId24" Type="http://schemas.openxmlformats.org/officeDocument/2006/relationships/image" Target="../media/image645.emf"/><Relationship Id="rId32" Type="http://schemas.openxmlformats.org/officeDocument/2006/relationships/customXml" Target="../ink/ink484.xml"/><Relationship Id="rId37" Type="http://schemas.openxmlformats.org/officeDocument/2006/relationships/image" Target="../media/image654.emf"/><Relationship Id="rId40" Type="http://schemas.openxmlformats.org/officeDocument/2006/relationships/customXml" Target="../ink/ink488.xml"/><Relationship Id="rId45" Type="http://schemas.openxmlformats.org/officeDocument/2006/relationships/image" Target="../media/image658.emf"/><Relationship Id="rId53" Type="http://schemas.openxmlformats.org/officeDocument/2006/relationships/image" Target="../media/image662.emf"/><Relationship Id="rId58" Type="http://schemas.openxmlformats.org/officeDocument/2006/relationships/customXml" Target="../ink/ink497.xml"/><Relationship Id="rId5" Type="http://schemas.openxmlformats.org/officeDocument/2006/relationships/customXml" Target="../ink/ink473.xml"/><Relationship Id="rId61" Type="http://schemas.openxmlformats.org/officeDocument/2006/relationships/image" Target="../media/image666.emf"/><Relationship Id="rId19" Type="http://schemas.openxmlformats.org/officeDocument/2006/relationships/customXml" Target="../ink/ink480.xml"/><Relationship Id="rId14" Type="http://schemas.openxmlformats.org/officeDocument/2006/relationships/image" Target="../media/image640.png"/><Relationship Id="rId22" Type="http://schemas.openxmlformats.org/officeDocument/2006/relationships/image" Target="../media/image644.emf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Relationship Id="rId35" Type="http://schemas.openxmlformats.org/officeDocument/2006/relationships/image" Target="../media/image653.emf"/><Relationship Id="rId43" Type="http://schemas.openxmlformats.org/officeDocument/2006/relationships/image" Target="../media/image657.emf"/><Relationship Id="rId48" Type="http://schemas.openxmlformats.org/officeDocument/2006/relationships/customXml" Target="../ink/ink492.xml"/><Relationship Id="rId56" Type="http://schemas.openxmlformats.org/officeDocument/2006/relationships/customXml" Target="../ink/ink496.xml"/><Relationship Id="rId8" Type="http://schemas.openxmlformats.org/officeDocument/2006/relationships/image" Target="../media/image637.emf"/><Relationship Id="rId51" Type="http://schemas.openxmlformats.org/officeDocument/2006/relationships/image" Target="../media/image661.emf"/><Relationship Id="rId3" Type="http://schemas.openxmlformats.org/officeDocument/2006/relationships/image" Target="../media/image204.png"/><Relationship Id="rId12" Type="http://schemas.openxmlformats.org/officeDocument/2006/relationships/image" Target="../media/image639.png"/><Relationship Id="rId17" Type="http://schemas.openxmlformats.org/officeDocument/2006/relationships/customXml" Target="../ink/ink479.xml"/><Relationship Id="rId25" Type="http://schemas.openxmlformats.org/officeDocument/2006/relationships/customXml" Target="../ink/ink483.xml"/><Relationship Id="rId33" Type="http://schemas.openxmlformats.org/officeDocument/2006/relationships/image" Target="../media/image652.emf"/><Relationship Id="rId38" Type="http://schemas.openxmlformats.org/officeDocument/2006/relationships/customXml" Target="../ink/ink487.xml"/><Relationship Id="rId46" Type="http://schemas.openxmlformats.org/officeDocument/2006/relationships/customXml" Target="../ink/ink491.xml"/><Relationship Id="rId59" Type="http://schemas.openxmlformats.org/officeDocument/2006/relationships/image" Target="../media/image665.emf"/><Relationship Id="rId20" Type="http://schemas.openxmlformats.org/officeDocument/2006/relationships/image" Target="../media/image643.png"/><Relationship Id="rId41" Type="http://schemas.openxmlformats.org/officeDocument/2006/relationships/image" Target="../media/image656.emf"/><Relationship Id="rId54" Type="http://schemas.openxmlformats.org/officeDocument/2006/relationships/customXml" Target="../ink/ink495.xml"/><Relationship Id="rId62" Type="http://schemas.openxmlformats.org/officeDocument/2006/relationships/customXml" Target="../ink/ink4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6.emf"/><Relationship Id="rId15" Type="http://schemas.openxmlformats.org/officeDocument/2006/relationships/customXml" Target="../ink/ink478.xml"/><Relationship Id="rId23" Type="http://schemas.openxmlformats.org/officeDocument/2006/relationships/customXml" Target="../ink/ink482.xml"/><Relationship Id="rId28" Type="http://schemas.openxmlformats.org/officeDocument/2006/relationships/image" Target="../media/image207.png"/><Relationship Id="rId36" Type="http://schemas.openxmlformats.org/officeDocument/2006/relationships/customXml" Target="../ink/ink486.xml"/><Relationship Id="rId49" Type="http://schemas.openxmlformats.org/officeDocument/2006/relationships/image" Target="../media/image660.emf"/><Relationship Id="rId57" Type="http://schemas.openxmlformats.org/officeDocument/2006/relationships/image" Target="../media/image664.emf"/><Relationship Id="rId10" Type="http://schemas.openxmlformats.org/officeDocument/2006/relationships/image" Target="../media/image638.png"/><Relationship Id="rId31" Type="http://schemas.openxmlformats.org/officeDocument/2006/relationships/image" Target="../media/image210.png"/><Relationship Id="rId44" Type="http://schemas.openxmlformats.org/officeDocument/2006/relationships/customXml" Target="../ink/ink490.xml"/><Relationship Id="rId52" Type="http://schemas.openxmlformats.org/officeDocument/2006/relationships/customXml" Target="../ink/ink494.xml"/><Relationship Id="rId60" Type="http://schemas.openxmlformats.org/officeDocument/2006/relationships/customXml" Target="../ink/ink498.xml"/><Relationship Id="rId4" Type="http://schemas.openxmlformats.org/officeDocument/2006/relationships/image" Target="../media/image205.png"/><Relationship Id="rId9" Type="http://schemas.openxmlformats.org/officeDocument/2006/relationships/customXml" Target="../ink/ink47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13" Type="http://schemas.openxmlformats.org/officeDocument/2006/relationships/customXml" Target="../ink/ink505.xml"/><Relationship Id="rId18" Type="http://schemas.openxmlformats.org/officeDocument/2006/relationships/image" Target="../media/image675.png"/><Relationship Id="rId3" Type="http://schemas.openxmlformats.org/officeDocument/2006/relationships/customXml" Target="../ink/ink500.xml"/><Relationship Id="rId7" Type="http://schemas.openxmlformats.org/officeDocument/2006/relationships/customXml" Target="../ink/ink502.xml"/><Relationship Id="rId12" Type="http://schemas.openxmlformats.org/officeDocument/2006/relationships/image" Target="../media/image672.emf"/><Relationship Id="rId17" Type="http://schemas.openxmlformats.org/officeDocument/2006/relationships/customXml" Target="../ink/ink507.xml"/><Relationship Id="rId2" Type="http://schemas.openxmlformats.org/officeDocument/2006/relationships/image" Target="../media/image130.png"/><Relationship Id="rId16" Type="http://schemas.openxmlformats.org/officeDocument/2006/relationships/image" Target="../media/image674.png"/><Relationship Id="rId20" Type="http://schemas.openxmlformats.org/officeDocument/2006/relationships/image" Target="../media/image6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9.emf"/><Relationship Id="rId11" Type="http://schemas.openxmlformats.org/officeDocument/2006/relationships/customXml" Target="../ink/ink504.xml"/><Relationship Id="rId5" Type="http://schemas.openxmlformats.org/officeDocument/2006/relationships/customXml" Target="../ink/ink501.xml"/><Relationship Id="rId15" Type="http://schemas.openxmlformats.org/officeDocument/2006/relationships/customXml" Target="../ink/ink506.xml"/><Relationship Id="rId10" Type="http://schemas.openxmlformats.org/officeDocument/2006/relationships/image" Target="../media/image671.emf"/><Relationship Id="rId19" Type="http://schemas.openxmlformats.org/officeDocument/2006/relationships/customXml" Target="../ink/ink508.xml"/><Relationship Id="rId4" Type="http://schemas.openxmlformats.org/officeDocument/2006/relationships/image" Target="../media/image668.emf"/><Relationship Id="rId9" Type="http://schemas.openxmlformats.org/officeDocument/2006/relationships/customXml" Target="../ink/ink503.xml"/><Relationship Id="rId14" Type="http://schemas.openxmlformats.org/officeDocument/2006/relationships/image" Target="../media/image67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customXml" Target="../ink/ink509.xml"/><Relationship Id="rId7" Type="http://schemas.openxmlformats.org/officeDocument/2006/relationships/customXml" Target="../ink/ink511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8.png"/><Relationship Id="rId5" Type="http://schemas.openxmlformats.org/officeDocument/2006/relationships/customXml" Target="../ink/ink510.xml"/><Relationship Id="rId4" Type="http://schemas.openxmlformats.org/officeDocument/2006/relationships/image" Target="../media/image67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B1E7B4-BA7C-46CA-8EF7-45A9874D146D}"/>
              </a:ext>
            </a:extLst>
          </p:cNvPr>
          <p:cNvSpPr txBox="1"/>
          <p:nvPr/>
        </p:nvSpPr>
        <p:spPr>
          <a:xfrm>
            <a:off x="3108940" y="2505670"/>
            <a:ext cx="6371436" cy="1231106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최종결과 발표 및 시연</a:t>
            </a:r>
            <a:endParaRPr lang="en-US" altLang="ko-KR" sz="4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VR rhythm game with Beat Note automatic </a:t>
            </a:r>
            <a:b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generation service using deep learning</a:t>
            </a:r>
            <a:endParaRPr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6147" name="그룹 6">
            <a:extLst>
              <a:ext uri="{FF2B5EF4-FFF2-40B4-BE49-F238E27FC236}">
                <a16:creationId xmlns:a16="http://schemas.microsoft.com/office/drawing/2014/main" id="{3FD88E3D-B33D-4717-8836-53B4B7189CCA}"/>
              </a:ext>
            </a:extLst>
          </p:cNvPr>
          <p:cNvGrpSpPr>
            <a:grpSpLocks/>
          </p:cNvGrpSpPr>
          <p:nvPr/>
        </p:nvGrpSpPr>
        <p:grpSpPr bwMode="auto">
          <a:xfrm>
            <a:off x="1127448" y="2461902"/>
            <a:ext cx="2503488" cy="1077913"/>
            <a:chOff x="3268663" y="2240868"/>
            <a:chExt cx="3763441" cy="1620180"/>
          </a:xfrm>
          <a:solidFill>
            <a:schemeClr val="tx2">
              <a:lumMod val="50000"/>
            </a:schemeClr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C9AD45-21D5-4ABE-ACC8-027C13FC0E04}"/>
                </a:ext>
              </a:extLst>
            </p:cNvPr>
            <p:cNvSpPr/>
            <p:nvPr/>
          </p:nvSpPr>
          <p:spPr>
            <a:xfrm>
              <a:off x="3268663" y="2240868"/>
              <a:ext cx="3095233" cy="16201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600" b="1" dirty="0" err="1"/>
                <a:t>VRR</a:t>
              </a:r>
              <a:endParaRPr lang="ko-KR" altLang="en-US" sz="3600" b="1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9EC9E83-511A-4D06-9E86-B263EC3A59A4}"/>
                </a:ext>
              </a:extLst>
            </p:cNvPr>
            <p:cNvSpPr/>
            <p:nvPr/>
          </p:nvSpPr>
          <p:spPr>
            <a:xfrm rot="5400000">
              <a:off x="6437911" y="2150148"/>
              <a:ext cx="503473" cy="68491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DBD8407-FC7B-401E-AAA2-DE18131313F9}"/>
              </a:ext>
            </a:extLst>
          </p:cNvPr>
          <p:cNvSpPr txBox="1"/>
          <p:nvPr/>
        </p:nvSpPr>
        <p:spPr>
          <a:xfrm>
            <a:off x="9264352" y="4293096"/>
            <a:ext cx="2196244" cy="18466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팀  장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    박영준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     문명기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</a:rPr>
              <a:t>     김세진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     </a:t>
            </a:r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이호찬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     조동철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487696-B589-4A5E-A80E-8397CBFEFD77}"/>
              </a:ext>
            </a:extLst>
          </p:cNvPr>
          <p:cNvSpPr/>
          <p:nvPr/>
        </p:nvSpPr>
        <p:spPr>
          <a:xfrm>
            <a:off x="4151313" y="2349500"/>
            <a:ext cx="107950" cy="10795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CB033D1-F2EB-4AD4-8152-5149B7BC59CB}"/>
              </a:ext>
            </a:extLst>
          </p:cNvPr>
          <p:cNvSpPr/>
          <p:nvPr/>
        </p:nvSpPr>
        <p:spPr>
          <a:xfrm>
            <a:off x="4610100" y="2349500"/>
            <a:ext cx="107950" cy="10795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CNN_LSTM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모델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1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CB3E0F-B7D6-4E1E-BCC4-92A3F910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87" y="1154113"/>
            <a:ext cx="10143909" cy="54518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CNN_LSTM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모델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2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D0FB46-2A98-4986-B849-83AA89235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73"/>
          <a:stretch/>
        </p:blipFill>
        <p:spPr>
          <a:xfrm>
            <a:off x="119336" y="1611187"/>
            <a:ext cx="6974510" cy="40953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115854-BB87-4441-8316-80DE8F215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6"/>
          <a:stretch/>
        </p:blipFill>
        <p:spPr>
          <a:xfrm>
            <a:off x="7093846" y="1795861"/>
            <a:ext cx="4940009" cy="43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모델의 성능과 일반화 능력 향상을 위한 방법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C6D8847-5A39-4EEE-A0C6-BEC453031CB2}"/>
              </a:ext>
            </a:extLst>
          </p:cNvPr>
          <p:cNvSpPr txBox="1">
            <a:spLocks/>
          </p:cNvSpPr>
          <p:nvPr/>
        </p:nvSpPr>
        <p:spPr>
          <a:xfrm>
            <a:off x="1265597" y="1340768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dirty="0"/>
              <a:t>한번에 모델에 들어가는 음악파일의 크기</a:t>
            </a:r>
            <a:r>
              <a:rPr lang="en-US" altLang="ko-KR" sz="2400" dirty="0"/>
              <a:t>(</a:t>
            </a:r>
            <a:r>
              <a:rPr lang="ko-KR" altLang="en-US" sz="2400" dirty="0"/>
              <a:t>조정중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CNN-LSTM</a:t>
            </a:r>
            <a:r>
              <a:rPr lang="ko-KR" altLang="en-US" sz="2400" dirty="0"/>
              <a:t>모델 </a:t>
            </a:r>
            <a:r>
              <a:rPr lang="en-US" altLang="ko-KR" sz="2400" dirty="0"/>
              <a:t>(</a:t>
            </a:r>
            <a:r>
              <a:rPr lang="ko-KR" altLang="en-US" sz="2400" dirty="0"/>
              <a:t>조정중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최적화 함수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Dropout </a:t>
            </a:r>
            <a:r>
              <a:rPr lang="ko-KR" altLang="en-US" sz="2400" dirty="0"/>
              <a:t>빈도</a:t>
            </a:r>
            <a:r>
              <a:rPr lang="en-US" altLang="ko-KR" sz="2400" dirty="0"/>
              <a:t>, </a:t>
            </a:r>
            <a:r>
              <a:rPr lang="ko-KR" altLang="en-US" sz="2400" dirty="0"/>
              <a:t>시점</a:t>
            </a:r>
            <a:r>
              <a:rPr lang="en-US" altLang="ko-KR" sz="2400" dirty="0"/>
              <a:t>, </a:t>
            </a:r>
            <a:r>
              <a:rPr lang="ko-KR" altLang="en-US" sz="2400" dirty="0"/>
              <a:t>크기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스태킹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순환층</a:t>
            </a:r>
            <a:r>
              <a:rPr lang="en-US" altLang="ko-KR" sz="2400" dirty="0"/>
              <a:t>, </a:t>
            </a:r>
            <a:r>
              <a:rPr lang="ko-KR" altLang="en-US" sz="2400" dirty="0"/>
              <a:t>양방향 </a:t>
            </a:r>
            <a:r>
              <a:rPr lang="ko-KR" altLang="en-US" sz="2400" dirty="0" err="1"/>
              <a:t>순환층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569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Optimizer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A68392-FA86-4904-8C6D-B5EEA0E304D1}"/>
              </a:ext>
            </a:extLst>
          </p:cNvPr>
          <p:cNvSpPr txBox="1">
            <a:spLocks/>
          </p:cNvSpPr>
          <p:nvPr/>
        </p:nvSpPr>
        <p:spPr>
          <a:xfrm>
            <a:off x="1263129" y="1454981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학습속도를 빠르고 안정적으로 만든다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Rmsprop</a:t>
            </a:r>
            <a:endParaRPr lang="en-US" altLang="ko-KR" dirty="0"/>
          </a:p>
          <a:p>
            <a:r>
              <a:rPr lang="en-US" altLang="ko-KR" dirty="0" err="1"/>
              <a:t>Adagrad</a:t>
            </a:r>
            <a:endParaRPr lang="en-US" altLang="ko-KR" dirty="0"/>
          </a:p>
          <a:p>
            <a:r>
              <a:rPr lang="en-US" altLang="ko-KR" dirty="0"/>
              <a:t>Adam</a:t>
            </a:r>
            <a:endParaRPr lang="ko-KR" altLang="en-US" dirty="0"/>
          </a:p>
        </p:txBody>
      </p:sp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785FB136-4771-4ED9-A4E5-DFFB6F97C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72" y="2215393"/>
            <a:ext cx="4860540" cy="3762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889B36-92D1-45CA-BE87-95C2CD01AD0F}"/>
              </a:ext>
            </a:extLst>
          </p:cNvPr>
          <p:cNvSpPr txBox="1"/>
          <p:nvPr/>
        </p:nvSpPr>
        <p:spPr>
          <a:xfrm>
            <a:off x="5816122" y="6011663"/>
            <a:ext cx="3960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출처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en-US" altLang="ko-KR" sz="1400" dirty="0"/>
              <a:t>Gradient Descent Optimization Algorithms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5534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스태킹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</a:t>
            </a: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순환층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(Stacking recurrent layers)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5348F0D-2347-4975-8D76-8B01E5D0FAE3}"/>
              </a:ext>
            </a:extLst>
          </p:cNvPr>
          <p:cNvSpPr txBox="1">
            <a:spLocks/>
          </p:cNvSpPr>
          <p:nvPr/>
        </p:nvSpPr>
        <p:spPr>
          <a:xfrm>
            <a:off x="1177925" y="1700808"/>
            <a:ext cx="10426687" cy="37638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목표</a:t>
            </a:r>
            <a:r>
              <a:rPr lang="en-US" altLang="ko-KR" dirty="0"/>
              <a:t>: overfitting</a:t>
            </a:r>
            <a:r>
              <a:rPr lang="ko-KR" altLang="en-US" dirty="0"/>
              <a:t>이 일어날 때 까지 네트워크 용량 늘리기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방법</a:t>
            </a:r>
            <a:r>
              <a:rPr lang="en-US" altLang="ko-KR" dirty="0"/>
              <a:t>: </a:t>
            </a:r>
            <a:r>
              <a:rPr lang="ko-KR" altLang="en-US" dirty="0"/>
              <a:t>층의 유닛을 늘리거나 층을 추가한다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(</a:t>
            </a:r>
            <a:r>
              <a:rPr lang="ko-KR" altLang="en-US" dirty="0"/>
              <a:t>고전적인 방법</a:t>
            </a:r>
            <a:r>
              <a:rPr lang="en-US" altLang="ko-KR" dirty="0"/>
              <a:t>) </a:t>
            </a:r>
            <a:r>
              <a:rPr lang="ko-KR" altLang="en-US" dirty="0"/>
              <a:t>향상되는 정확도와 계산 비용의 교차점 파악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계산비용 증가</a:t>
            </a:r>
          </a:p>
        </p:txBody>
      </p:sp>
    </p:spTree>
    <p:extLst>
      <p:ext uri="{BB962C8B-B14F-4D97-AF65-F5344CB8AC3E}">
        <p14:creationId xmlns:p14="http://schemas.microsoft.com/office/powerpoint/2010/main" val="769137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0D7A8-D4FE-4CF0-8D1E-5FEB7794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8D596-8ACB-4EE0-B7DE-C864024F469D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B8E608-B71C-41C1-AC0C-68B50D336DD8}"/>
              </a:ext>
            </a:extLst>
          </p:cNvPr>
          <p:cNvSpPr txBox="1"/>
          <p:nvPr/>
        </p:nvSpPr>
        <p:spPr>
          <a:xfrm>
            <a:off x="849313" y="66675"/>
            <a:ext cx="3517310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CAC477-6519-449A-B404-D296E377D8E3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28E2B-1312-4DD2-AEA8-D6C53BC58CDC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양방향 </a:t>
            </a: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순환층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(Bidirectional recurrent layers)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A15C1C7-6001-402D-9EC6-82876E6EBA29}"/>
              </a:ext>
            </a:extLst>
          </p:cNvPr>
          <p:cNvSpPr txBox="1">
            <a:spLocks/>
          </p:cNvSpPr>
          <p:nvPr/>
        </p:nvSpPr>
        <p:spPr>
          <a:xfrm>
            <a:off x="1177924" y="2096853"/>
            <a:ext cx="10426687" cy="16921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목표</a:t>
            </a:r>
            <a:r>
              <a:rPr lang="en-US" altLang="ko-KR" dirty="0"/>
              <a:t>: timestep</a:t>
            </a:r>
            <a:r>
              <a:rPr lang="ko-KR" altLang="en-US" dirty="0"/>
              <a:t>을 섞거나 방향을 바꾸는 등 학습하는 표현을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박자</a:t>
            </a:r>
            <a:r>
              <a:rPr lang="en-US" altLang="ko-KR" dirty="0"/>
              <a:t>, </a:t>
            </a:r>
            <a:r>
              <a:rPr lang="ko-KR" altLang="en-US" dirty="0"/>
              <a:t>리듬 등을 파악하는 모델에는 적절치 않음</a:t>
            </a:r>
          </a:p>
        </p:txBody>
      </p:sp>
    </p:spTree>
    <p:extLst>
      <p:ext uri="{BB962C8B-B14F-4D97-AF65-F5344CB8AC3E}">
        <p14:creationId xmlns:p14="http://schemas.microsoft.com/office/powerpoint/2010/main" val="1614816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7C3B9B6-90F1-4F1E-8192-C34704E6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9C2E7C-DD78-4A1E-878A-8A46C0507153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47CCF7-BDB5-4F4B-9279-5662B179E447}"/>
              </a:ext>
            </a:extLst>
          </p:cNvPr>
          <p:cNvSpPr/>
          <p:nvPr/>
        </p:nvSpPr>
        <p:spPr>
          <a:xfrm>
            <a:off x="1235075" y="67786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5FD22-4011-4501-BE51-4FA4A920044E}"/>
              </a:ext>
            </a:extLst>
          </p:cNvPr>
          <p:cNvSpPr txBox="1"/>
          <p:nvPr/>
        </p:nvSpPr>
        <p:spPr>
          <a:xfrm>
            <a:off x="849313" y="66675"/>
            <a:ext cx="2346325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Unity Game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3F6800-E961-43D1-BD11-3FA07BE7803D}"/>
              </a:ext>
            </a:extLst>
          </p:cNvPr>
          <p:cNvSpPr txBox="1"/>
          <p:nvPr/>
        </p:nvSpPr>
        <p:spPr>
          <a:xfrm>
            <a:off x="1416050" y="726381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Unity VR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game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시연 영상</a:t>
            </a:r>
            <a:endParaRPr lang="en-US" altLang="ko-KR" sz="2400" b="1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2" name="KakaoTalk_Video_20191119_1347_10_318">
            <a:hlinkClick r:id="" action="ppaction://media"/>
            <a:extLst>
              <a:ext uri="{FF2B5EF4-FFF2-40B4-BE49-F238E27FC236}">
                <a16:creationId xmlns:a16="http://schemas.microsoft.com/office/drawing/2014/main" id="{A740A0E7-95B1-40A4-9C7C-27EE9865AD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6185" y="1293714"/>
            <a:ext cx="6071077" cy="51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7C3B9B6-90F1-4F1E-8192-C34704E6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9C2E7C-DD78-4A1E-878A-8A46C0507153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47CCF7-BDB5-4F4B-9279-5662B179E447}"/>
              </a:ext>
            </a:extLst>
          </p:cNvPr>
          <p:cNvSpPr/>
          <p:nvPr/>
        </p:nvSpPr>
        <p:spPr>
          <a:xfrm>
            <a:off x="1235075" y="67786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5FD22-4011-4501-BE51-4FA4A920044E}"/>
              </a:ext>
            </a:extLst>
          </p:cNvPr>
          <p:cNvSpPr txBox="1"/>
          <p:nvPr/>
        </p:nvSpPr>
        <p:spPr>
          <a:xfrm>
            <a:off x="849313" y="66675"/>
            <a:ext cx="2346325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Unity Game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3F6800-E961-43D1-BD11-3FA07BE7803D}"/>
              </a:ext>
            </a:extLst>
          </p:cNvPr>
          <p:cNvSpPr txBox="1"/>
          <p:nvPr/>
        </p:nvSpPr>
        <p:spPr>
          <a:xfrm>
            <a:off x="1416050" y="726381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전처리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된 음악 파일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Parsing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5BBA04-767D-4E49-83A8-B8EC8555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15" y="1346325"/>
            <a:ext cx="5845360" cy="2654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160BC5-1C69-413C-AC9C-6D24D4D6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88" y="1351683"/>
            <a:ext cx="5959306" cy="49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40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D152509A-9707-44AA-BD22-6EA76BAA4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B9936C-E9F3-4A60-8470-C9ADCA035139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2BB75E-8333-45EB-9A4F-B2E7488F6A4D}"/>
              </a:ext>
            </a:extLst>
          </p:cNvPr>
          <p:cNvSpPr txBox="1"/>
          <p:nvPr/>
        </p:nvSpPr>
        <p:spPr>
          <a:xfrm>
            <a:off x="849313" y="66675"/>
            <a:ext cx="1346200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Server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9461" name="그림 5">
            <a:extLst>
              <a:ext uri="{FF2B5EF4-FFF2-40B4-BE49-F238E27FC236}">
                <a16:creationId xmlns:a16="http://schemas.microsoft.com/office/drawing/2014/main" id="{C60628F5-0D8E-45ED-9198-1A3F896680D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603C1D-A78D-4596-83BD-214CE8C8948D}"/>
              </a:ext>
            </a:extLst>
          </p:cNvPr>
          <p:cNvSpPr txBox="1"/>
          <p:nvPr/>
        </p:nvSpPr>
        <p:spPr>
          <a:xfrm>
            <a:off x="9084332" y="2977742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2.  Web Server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BDCC37-01DB-434F-9BDD-6DD02C2146E4}"/>
              </a:ext>
            </a:extLst>
          </p:cNvPr>
          <p:cNvSpPr txBox="1"/>
          <p:nvPr/>
        </p:nvSpPr>
        <p:spPr>
          <a:xfrm>
            <a:off x="9092656" y="3638198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3.  Web Client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11DC13-8EE8-4033-8F6C-DDBD0DEF09C9}"/>
              </a:ext>
            </a:extLst>
          </p:cNvPr>
          <p:cNvSpPr txBox="1"/>
          <p:nvPr/>
        </p:nvSpPr>
        <p:spPr>
          <a:xfrm>
            <a:off x="9084332" y="2312876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1.  </a:t>
            </a:r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ORM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9465" name="그림 1">
            <a:extLst>
              <a:ext uri="{FF2B5EF4-FFF2-40B4-BE49-F238E27FC236}">
                <a16:creationId xmlns:a16="http://schemas.microsoft.com/office/drawing/2014/main" id="{2924E89C-1D97-454D-B1B1-CF609CAC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033588"/>
            <a:ext cx="7983537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FF27578-DCBC-44A6-8CC6-9754AECDA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36" y="980728"/>
            <a:ext cx="947543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09E3B3-C242-4A1D-9CC7-EEA3036D0CAB}"/>
              </a:ext>
            </a:extLst>
          </p:cNvPr>
          <p:cNvSpPr txBox="1"/>
          <p:nvPr/>
        </p:nvSpPr>
        <p:spPr>
          <a:xfrm>
            <a:off x="1189691" y="404664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VRR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웹 플랫폼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실제 동작 영상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6">
            <a:extLst>
              <a:ext uri="{FF2B5EF4-FFF2-40B4-BE49-F238E27FC236}">
                <a16:creationId xmlns:a16="http://schemas.microsoft.com/office/drawing/2014/main" id="{D0584483-978D-433A-96EF-B522229C495D}"/>
              </a:ext>
            </a:extLst>
          </p:cNvPr>
          <p:cNvGrpSpPr>
            <a:grpSpLocks/>
          </p:cNvGrpSpPr>
          <p:nvPr/>
        </p:nvGrpSpPr>
        <p:grpSpPr bwMode="auto">
          <a:xfrm>
            <a:off x="1523492" y="2129300"/>
            <a:ext cx="2913062" cy="1736725"/>
            <a:chOff x="3268663" y="2240868"/>
            <a:chExt cx="3096345" cy="2124237"/>
          </a:xfrm>
          <a:solidFill>
            <a:schemeClr val="tx2">
              <a:lumMod val="50000"/>
            </a:schemeClr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22BE64A-6BCC-46F9-B2FC-E812B70A3D5A}"/>
                </a:ext>
              </a:extLst>
            </p:cNvPr>
            <p:cNvSpPr/>
            <p:nvPr/>
          </p:nvSpPr>
          <p:spPr>
            <a:xfrm>
              <a:off x="3268663" y="2240868"/>
              <a:ext cx="3096345" cy="1621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/>
                <a:t>목차</a:t>
              </a:r>
              <a:endParaRPr lang="ko-KR" altLang="en-US" sz="4000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173E330C-FE0A-4886-8E43-9E488068FBA0}"/>
                </a:ext>
              </a:extLst>
            </p:cNvPr>
            <p:cNvSpPr/>
            <p:nvPr/>
          </p:nvSpPr>
          <p:spPr>
            <a:xfrm rot="16200000" flipH="1">
              <a:off x="5880696" y="3880794"/>
              <a:ext cx="502905" cy="46571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/>
            </a:p>
          </p:txBody>
        </p:sp>
      </p:grpSp>
      <p:pic>
        <p:nvPicPr>
          <p:cNvPr id="7171" name="그림 5">
            <a:extLst>
              <a:ext uri="{FF2B5EF4-FFF2-40B4-BE49-F238E27FC236}">
                <a16:creationId xmlns:a16="http://schemas.microsoft.com/office/drawing/2014/main" id="{FD74FACD-E5C1-443D-8DCD-0EA9E86EC67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95D3AB-A30D-4890-B58E-510FEF7E8918}"/>
              </a:ext>
            </a:extLst>
          </p:cNvPr>
          <p:cNvSpPr txBox="1"/>
          <p:nvPr/>
        </p:nvSpPr>
        <p:spPr>
          <a:xfrm>
            <a:off x="7275808" y="2569412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2. 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음원 </a:t>
            </a: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전처리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D33A5-7449-4451-A33E-3E7D44215CA6}"/>
              </a:ext>
            </a:extLst>
          </p:cNvPr>
          <p:cNvSpPr txBox="1"/>
          <p:nvPr/>
        </p:nvSpPr>
        <p:spPr>
          <a:xfrm>
            <a:off x="7284132" y="3229868"/>
            <a:ext cx="421246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3.  </a:t>
            </a:r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CNN_LSTM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Model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0078C-690A-4D3F-8BD4-EF0591C8B62E}"/>
              </a:ext>
            </a:extLst>
          </p:cNvPr>
          <p:cNvSpPr txBox="1"/>
          <p:nvPr/>
        </p:nvSpPr>
        <p:spPr>
          <a:xfrm>
            <a:off x="7301265" y="3890819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4.  Unity VR Game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F8B96-062D-497B-B5C9-540EC58A35CE}"/>
              </a:ext>
            </a:extLst>
          </p:cNvPr>
          <p:cNvSpPr txBox="1"/>
          <p:nvPr/>
        </p:nvSpPr>
        <p:spPr>
          <a:xfrm>
            <a:off x="7301265" y="455127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5.  Server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18C30E-0EEA-4064-A6D4-42220641729E}"/>
              </a:ext>
            </a:extLst>
          </p:cNvPr>
          <p:cNvSpPr txBox="1"/>
          <p:nvPr/>
        </p:nvSpPr>
        <p:spPr>
          <a:xfrm>
            <a:off x="7275808" y="1904546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1. 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개요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그림 3">
            <a:extLst>
              <a:ext uri="{FF2B5EF4-FFF2-40B4-BE49-F238E27FC236}">
                <a16:creationId xmlns:a16="http://schemas.microsoft.com/office/drawing/2014/main" id="{A7693F3A-D8EE-467B-AE5A-D82882E9C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0"/>
            <a:ext cx="11404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2">
            <a:extLst>
              <a:ext uri="{FF2B5EF4-FFF2-40B4-BE49-F238E27FC236}">
                <a16:creationId xmlns:a16="http://schemas.microsoft.com/office/drawing/2014/main" id="{54676792-255E-4564-A380-806CCD895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904875"/>
            <a:ext cx="54864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3">
            <a:extLst>
              <a:ext uri="{FF2B5EF4-FFF2-40B4-BE49-F238E27FC236}">
                <a16:creationId xmlns:a16="http://schemas.microsoft.com/office/drawing/2014/main" id="{47CA556B-AEA7-4D7B-92B2-4E7B2CCAA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975" y="2655888"/>
            <a:ext cx="2638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/>
              <a:t>ORM</a:t>
            </a:r>
            <a:endParaRPr lang="ko-KR" altLang="en-US" sz="60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그림 6">
            <a:extLst>
              <a:ext uri="{FF2B5EF4-FFF2-40B4-BE49-F238E27FC236}">
                <a16:creationId xmlns:a16="http://schemas.microsoft.com/office/drawing/2014/main" id="{B50CAA0D-AF32-4468-8979-DDB8DBC59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11734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1">
            <a:extLst>
              <a:ext uri="{FF2B5EF4-FFF2-40B4-BE49-F238E27FC236}">
                <a16:creationId xmlns:a16="http://schemas.microsoft.com/office/drawing/2014/main" id="{1273130F-0233-42AB-95F9-2806CA0B7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0"/>
            <a:ext cx="68008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그림 2">
            <a:extLst>
              <a:ext uri="{FF2B5EF4-FFF2-40B4-BE49-F238E27FC236}">
                <a16:creationId xmlns:a16="http://schemas.microsoft.com/office/drawing/2014/main" id="{7A98275A-58CB-4C12-A986-00192BAC5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2900"/>
            <a:ext cx="69056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그림 4">
            <a:extLst>
              <a:ext uri="{FF2B5EF4-FFF2-40B4-BE49-F238E27FC236}">
                <a16:creationId xmlns:a16="http://schemas.microsoft.com/office/drawing/2014/main" id="{7924C86F-1247-4104-8051-03A91B91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74625"/>
            <a:ext cx="66802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그림 5">
            <a:extLst>
              <a:ext uri="{FF2B5EF4-FFF2-40B4-BE49-F238E27FC236}">
                <a16:creationId xmlns:a16="http://schemas.microsoft.com/office/drawing/2014/main" id="{18B2F762-A782-4CAA-9A5A-49E7F1D54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4451350"/>
            <a:ext cx="6210300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그림 1">
            <a:extLst>
              <a:ext uri="{FF2B5EF4-FFF2-40B4-BE49-F238E27FC236}">
                <a16:creationId xmlns:a16="http://schemas.microsoft.com/office/drawing/2014/main" id="{2C3B7330-88AB-4073-B2A9-4FDF0568A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03200"/>
            <a:ext cx="5173662" cy="628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그림 2">
            <a:extLst>
              <a:ext uri="{FF2B5EF4-FFF2-40B4-BE49-F238E27FC236}">
                <a16:creationId xmlns:a16="http://schemas.microsoft.com/office/drawing/2014/main" id="{AA2B0802-7A48-4913-9B5C-FB4E1423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311150"/>
            <a:ext cx="5286375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그림 2">
            <a:extLst>
              <a:ext uri="{FF2B5EF4-FFF2-40B4-BE49-F238E27FC236}">
                <a16:creationId xmlns:a16="http://schemas.microsoft.com/office/drawing/2014/main" id="{24B9FEB6-7C65-4855-BD7F-CF13931B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4522788"/>
            <a:ext cx="31146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그림 3">
            <a:extLst>
              <a:ext uri="{FF2B5EF4-FFF2-40B4-BE49-F238E27FC236}">
                <a16:creationId xmlns:a16="http://schemas.microsoft.com/office/drawing/2014/main" id="{CDECDA3E-D0E9-4AEF-A245-9D774ECD5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0"/>
            <a:ext cx="30194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그림 4">
            <a:extLst>
              <a:ext uri="{FF2B5EF4-FFF2-40B4-BE49-F238E27FC236}">
                <a16:creationId xmlns:a16="http://schemas.microsoft.com/office/drawing/2014/main" id="{1DDD457F-8F8D-4C4E-97F2-D1C66C40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2209800"/>
            <a:ext cx="3238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그림 5">
            <a:extLst>
              <a:ext uri="{FF2B5EF4-FFF2-40B4-BE49-F238E27FC236}">
                <a16:creationId xmlns:a16="http://schemas.microsoft.com/office/drawing/2014/main" id="{1ADFEC2C-3C07-4BA6-B1BE-D91674DE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3" y="0"/>
            <a:ext cx="41925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그림 2">
            <a:extLst>
              <a:ext uri="{FF2B5EF4-FFF2-40B4-BE49-F238E27FC236}">
                <a16:creationId xmlns:a16="http://schemas.microsoft.com/office/drawing/2014/main" id="{3C8152BB-60F3-499F-BCF2-E69940643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0937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3">
            <a:extLst>
              <a:ext uri="{FF2B5EF4-FFF2-40B4-BE49-F238E27FC236}">
                <a16:creationId xmlns:a16="http://schemas.microsoft.com/office/drawing/2014/main" id="{B3A473CB-E1A3-4B1C-9B0C-A7881BC53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2682875"/>
            <a:ext cx="47815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/>
              <a:t>Web Server</a:t>
            </a:r>
            <a:endParaRPr lang="ko-KR" altLang="en-US" sz="6000" b="1"/>
          </a:p>
        </p:txBody>
      </p:sp>
      <p:pic>
        <p:nvPicPr>
          <p:cNvPr id="28675" name="그림 4">
            <a:extLst>
              <a:ext uri="{FF2B5EF4-FFF2-40B4-BE49-F238E27FC236}">
                <a16:creationId xmlns:a16="http://schemas.microsoft.com/office/drawing/2014/main" id="{F890914F-C882-49BF-A371-D05E451F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0"/>
            <a:ext cx="52530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3">
            <a:extLst>
              <a:ext uri="{FF2B5EF4-FFF2-40B4-BE49-F238E27FC236}">
                <a16:creationId xmlns:a16="http://schemas.microsoft.com/office/drawing/2014/main" id="{096EC3FC-B481-4393-A5F1-5A60E5F42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2682875"/>
            <a:ext cx="47815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/>
              <a:t>Web Server</a:t>
            </a:r>
            <a:endParaRPr lang="ko-KR" altLang="en-US" sz="6000" b="1"/>
          </a:p>
        </p:txBody>
      </p:sp>
      <p:pic>
        <p:nvPicPr>
          <p:cNvPr id="29699" name="그림 4">
            <a:extLst>
              <a:ext uri="{FF2B5EF4-FFF2-40B4-BE49-F238E27FC236}">
                <a16:creationId xmlns:a16="http://schemas.microsoft.com/office/drawing/2014/main" id="{A1F2BE26-E228-4D34-86D6-EC855523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0"/>
            <a:ext cx="52530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FF07CAB-6929-4CFF-AEC6-33A853E9C0D6}"/>
                  </a:ext>
                </a:extLst>
              </p14:cNvPr>
              <p14:cNvContentPartPr/>
              <p14:nvPr/>
            </p14:nvContentPartPr>
            <p14:xfrm>
              <a:off x="7499794" y="-56417"/>
              <a:ext cx="4172040" cy="45154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FF07CAB-6929-4CFF-AEC6-33A853E9C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0794" y="-65417"/>
                <a:ext cx="4189680" cy="45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01" name="그룹 19">
            <a:extLst>
              <a:ext uri="{FF2B5EF4-FFF2-40B4-BE49-F238E27FC236}">
                <a16:creationId xmlns:a16="http://schemas.microsoft.com/office/drawing/2014/main" id="{D46E1D90-9076-470C-830F-C0E56AD577C5}"/>
              </a:ext>
            </a:extLst>
          </p:cNvPr>
          <p:cNvGrpSpPr>
            <a:grpSpLocks/>
          </p:cNvGrpSpPr>
          <p:nvPr/>
        </p:nvGrpSpPr>
        <p:grpSpPr bwMode="auto">
          <a:xfrm>
            <a:off x="6584950" y="177800"/>
            <a:ext cx="1311275" cy="1577975"/>
            <a:chOff x="6584314" y="178303"/>
            <a:chExt cx="1312200" cy="157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CC8EA1A-1B7D-4F69-8A5A-63B4C8F3A7B3}"/>
                    </a:ext>
                  </a:extLst>
                </p14:cNvPr>
                <p14:cNvContentPartPr/>
                <p14:nvPr/>
              </p14:nvContentPartPr>
              <p14:xfrm>
                <a:off x="6584314" y="806503"/>
                <a:ext cx="164520" cy="394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CC8EA1A-1B7D-4F69-8A5A-63B4C8F3A7B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75334" y="797503"/>
                  <a:ext cx="182121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8EB89FA-217C-4A45-9376-80D0C8DD3FDD}"/>
                    </a:ext>
                  </a:extLst>
                </p14:cNvPr>
                <p14:cNvContentPartPr/>
                <p14:nvPr/>
              </p14:nvContentPartPr>
              <p14:xfrm>
                <a:off x="6834514" y="778783"/>
                <a:ext cx="99720" cy="208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8EB89FA-217C-4A45-9376-80D0C8DD3F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25514" y="769767"/>
                  <a:ext cx="117360" cy="22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54D0A13-0B17-4CB3-BC52-8AB41D816A81}"/>
                    </a:ext>
                  </a:extLst>
                </p14:cNvPr>
                <p14:cNvContentPartPr/>
                <p14:nvPr/>
              </p14:nvContentPartPr>
              <p14:xfrm>
                <a:off x="6677914" y="501223"/>
                <a:ext cx="517680" cy="357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54D0A13-0B17-4CB3-BC52-8AB41D816A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68920" y="492223"/>
                  <a:ext cx="535308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EEE429B-85FF-459D-B2AB-1268EE815241}"/>
                    </a:ext>
                  </a:extLst>
                </p14:cNvPr>
                <p14:cNvContentPartPr/>
                <p14:nvPr/>
              </p14:nvContentPartPr>
              <p14:xfrm>
                <a:off x="7180474" y="432823"/>
                <a:ext cx="360000" cy="2365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EEE429B-85FF-459D-B2AB-1268EE8152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71465" y="423823"/>
                  <a:ext cx="377658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B6455CA-4E13-47D8-BA54-593DEA9547A8}"/>
                    </a:ext>
                  </a:extLst>
                </p14:cNvPr>
                <p14:cNvContentPartPr/>
                <p14:nvPr/>
              </p14:nvContentPartPr>
              <p14:xfrm>
                <a:off x="7609594" y="178303"/>
                <a:ext cx="286920" cy="170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B6455CA-4E13-47D8-BA54-593DEA9547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00594" y="169303"/>
                  <a:ext cx="304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CB145FC-71AD-49DA-BF0F-CC9AF942BAB4}"/>
                    </a:ext>
                  </a:extLst>
                </p14:cNvPr>
                <p14:cNvContentPartPr/>
                <p14:nvPr/>
              </p14:nvContentPartPr>
              <p14:xfrm>
                <a:off x="6969154" y="1093423"/>
                <a:ext cx="133200" cy="118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CB145FC-71AD-49DA-BF0F-CC9AF942BA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60154" y="1084423"/>
                  <a:ext cx="150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9E697DF-886C-482B-81F2-0AF86E2267A8}"/>
                    </a:ext>
                  </a:extLst>
                </p14:cNvPr>
                <p14:cNvContentPartPr/>
                <p14:nvPr/>
              </p14:nvContentPartPr>
              <p14:xfrm>
                <a:off x="6963034" y="1116823"/>
                <a:ext cx="153360" cy="1076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9E697DF-886C-482B-81F2-0AF86E2267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4034" y="1107823"/>
                  <a:ext cx="171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7B6EC50-4EF9-4E68-8C9B-5A4BE43DAE72}"/>
                    </a:ext>
                  </a:extLst>
                </p14:cNvPr>
                <p14:cNvContentPartPr/>
                <p14:nvPr/>
              </p14:nvContentPartPr>
              <p14:xfrm>
                <a:off x="6659914" y="1507783"/>
                <a:ext cx="385200" cy="248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7B6EC50-4EF9-4E68-8C9B-5A4BE43DAE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50914" y="1498770"/>
                  <a:ext cx="40284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C17A703-ACEF-403D-975B-BC3828CBAACC}"/>
                    </a:ext>
                  </a:extLst>
                </p14:cNvPr>
                <p14:cNvContentPartPr/>
                <p14:nvPr/>
              </p14:nvContentPartPr>
              <p14:xfrm>
                <a:off x="7062394" y="1422463"/>
                <a:ext cx="126000" cy="215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C17A703-ACEF-403D-975B-BC3828CBAA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53394" y="1413463"/>
                  <a:ext cx="143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E9744A9-CC1A-4A19-B66E-2B0643944C85}"/>
                    </a:ext>
                  </a:extLst>
                </p14:cNvPr>
                <p14:cNvContentPartPr/>
                <p14:nvPr/>
              </p14:nvContentPartPr>
              <p14:xfrm>
                <a:off x="7220434" y="1434343"/>
                <a:ext cx="98280" cy="900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E9744A9-CC1A-4A19-B66E-2B0643944C8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11434" y="1425343"/>
                  <a:ext cx="115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B79AA5E-CEF2-420A-8914-F2F676A06ADD}"/>
                    </a:ext>
                  </a:extLst>
                </p14:cNvPr>
                <p14:cNvContentPartPr/>
                <p14:nvPr/>
              </p14:nvContentPartPr>
              <p14:xfrm>
                <a:off x="7253554" y="1204303"/>
                <a:ext cx="139320" cy="195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B79AA5E-CEF2-420A-8914-F2F676A06AD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44554" y="1195303"/>
                  <a:ext cx="156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79EEE46-00A0-47FC-8698-08BBC14B8F7D}"/>
                    </a:ext>
                  </a:extLst>
                </p14:cNvPr>
                <p14:cNvContentPartPr/>
                <p14:nvPr/>
              </p14:nvContentPartPr>
              <p14:xfrm>
                <a:off x="7407274" y="1124383"/>
                <a:ext cx="94680" cy="180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79EEE46-00A0-47FC-8698-08BBC14B8F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98274" y="1115383"/>
                  <a:ext cx="112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F6AA9B8-B774-428A-A92F-B8C91F545378}"/>
                    </a:ext>
                  </a:extLst>
                </p14:cNvPr>
                <p14:cNvContentPartPr/>
                <p14:nvPr/>
              </p14:nvContentPartPr>
              <p14:xfrm>
                <a:off x="7558474" y="838543"/>
                <a:ext cx="200160" cy="283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F6AA9B8-B774-428A-A92F-B8C91F5453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49474" y="829543"/>
                  <a:ext cx="217800" cy="301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그림 1">
            <a:extLst>
              <a:ext uri="{FF2B5EF4-FFF2-40B4-BE49-F238E27FC236}">
                <a16:creationId xmlns:a16="http://schemas.microsoft.com/office/drawing/2014/main" id="{85234AAA-0C4A-4BFF-9A6F-2FA09C81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0"/>
            <a:ext cx="30337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그림 2">
            <a:extLst>
              <a:ext uri="{FF2B5EF4-FFF2-40B4-BE49-F238E27FC236}">
                <a16:creationId xmlns:a16="http://schemas.microsoft.com/office/drawing/2014/main" id="{AD9CF6E0-4071-443C-8E58-DB3CF29B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0"/>
            <a:ext cx="52530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4" name="그룹 34">
            <a:extLst>
              <a:ext uri="{FF2B5EF4-FFF2-40B4-BE49-F238E27FC236}">
                <a16:creationId xmlns:a16="http://schemas.microsoft.com/office/drawing/2014/main" id="{36880B5A-E8AA-44BC-A6BF-DEE67BCF1C75}"/>
              </a:ext>
            </a:extLst>
          </p:cNvPr>
          <p:cNvGrpSpPr>
            <a:grpSpLocks/>
          </p:cNvGrpSpPr>
          <p:nvPr/>
        </p:nvGrpSpPr>
        <p:grpSpPr bwMode="auto">
          <a:xfrm>
            <a:off x="2997200" y="87313"/>
            <a:ext cx="7954963" cy="5064125"/>
            <a:chOff x="2997634" y="87223"/>
            <a:chExt cx="7954560" cy="50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1D936A4-A0EF-4764-B5E4-D526C8E3FFC7}"/>
                    </a:ext>
                  </a:extLst>
                </p14:cNvPr>
                <p14:cNvContentPartPr/>
                <p14:nvPr/>
              </p14:nvContentPartPr>
              <p14:xfrm>
                <a:off x="7542634" y="435343"/>
                <a:ext cx="1410120" cy="20379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1D936A4-A0EF-4764-B5E4-D526C8E3FF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33634" y="426343"/>
                  <a:ext cx="1427760" cy="20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C0F1E5F-DAF7-447F-9492-902142AEF066}"/>
                    </a:ext>
                  </a:extLst>
                </p14:cNvPr>
                <p14:cNvContentPartPr/>
                <p14:nvPr/>
              </p14:nvContentPartPr>
              <p14:xfrm>
                <a:off x="8784634" y="183343"/>
                <a:ext cx="1161720" cy="1317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C0F1E5F-DAF7-447F-9492-902142AEF0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5634" y="174343"/>
                  <a:ext cx="117936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464B461-B56C-4E02-AACE-63720C493432}"/>
                    </a:ext>
                  </a:extLst>
                </p14:cNvPr>
                <p14:cNvContentPartPr/>
                <p14:nvPr/>
              </p14:nvContentPartPr>
              <p14:xfrm>
                <a:off x="8903434" y="2430103"/>
                <a:ext cx="912240" cy="6984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464B461-B56C-4E02-AACE-63720C4934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94430" y="2421103"/>
                  <a:ext cx="929887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10815DA-0AD8-4535-B1D6-8D12E2402374}"/>
                    </a:ext>
                  </a:extLst>
                </p14:cNvPr>
                <p14:cNvContentPartPr/>
                <p14:nvPr/>
              </p14:nvContentPartPr>
              <p14:xfrm>
                <a:off x="8973994" y="3425143"/>
                <a:ext cx="621000" cy="510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10815DA-0AD8-4535-B1D6-8D12E24023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64994" y="3416149"/>
                  <a:ext cx="638640" cy="528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05799B8-B950-4256-86FF-1F513F6C8DC0}"/>
                    </a:ext>
                  </a:extLst>
                </p14:cNvPr>
                <p14:cNvContentPartPr/>
                <p14:nvPr/>
              </p14:nvContentPartPr>
              <p14:xfrm>
                <a:off x="9902434" y="3210943"/>
                <a:ext cx="817920" cy="631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05799B8-B950-4256-86FF-1F513F6C8D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93438" y="3201943"/>
                  <a:ext cx="835552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CCD7477-4E3C-4088-BE2D-1F193277F2C5}"/>
                    </a:ext>
                  </a:extLst>
                </p14:cNvPr>
                <p14:cNvContentPartPr/>
                <p14:nvPr/>
              </p14:nvContentPartPr>
              <p14:xfrm>
                <a:off x="10177834" y="2161183"/>
                <a:ext cx="698040" cy="775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CCD7477-4E3C-4088-BE2D-1F193277F2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8829" y="2152183"/>
                  <a:ext cx="715689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E6A226F-6F61-41EB-9E21-4AAD8068556A}"/>
                    </a:ext>
                  </a:extLst>
                </p14:cNvPr>
                <p14:cNvContentPartPr/>
                <p14:nvPr/>
              </p14:nvContentPartPr>
              <p14:xfrm>
                <a:off x="10249474" y="1127623"/>
                <a:ext cx="702720" cy="791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E6A226F-6F61-41EB-9E21-4AAD806855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40469" y="1118623"/>
                  <a:ext cx="720369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F2A2B36-A863-4358-BA8E-BB840D04EC42}"/>
                    </a:ext>
                  </a:extLst>
                </p14:cNvPr>
                <p14:cNvContentPartPr/>
                <p14:nvPr/>
              </p14:nvContentPartPr>
              <p14:xfrm>
                <a:off x="10061914" y="235543"/>
                <a:ext cx="859320" cy="7401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F2A2B36-A863-4358-BA8E-BB840D04EC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52914" y="226543"/>
                  <a:ext cx="87696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7C1E839-7C95-4F2D-B52E-F74847B514D3}"/>
                    </a:ext>
                  </a:extLst>
                </p14:cNvPr>
                <p14:cNvContentPartPr/>
                <p14:nvPr/>
              </p14:nvContentPartPr>
              <p14:xfrm>
                <a:off x="3202834" y="1323103"/>
                <a:ext cx="4390560" cy="1980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7C1E839-7C95-4F2D-B52E-F74847B514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3834" y="1314103"/>
                  <a:ext cx="4408200" cy="19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680FD16-22DE-407B-8680-ADD8EF4AC202}"/>
                    </a:ext>
                  </a:extLst>
                </p14:cNvPr>
                <p14:cNvContentPartPr/>
                <p14:nvPr/>
              </p14:nvContentPartPr>
              <p14:xfrm>
                <a:off x="3177274" y="3087103"/>
                <a:ext cx="689400" cy="295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680FD16-22DE-407B-8680-ADD8EF4AC2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68279" y="3078103"/>
                  <a:ext cx="707031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2D3C9A8-4073-4545-8635-4FDD3A6A058A}"/>
                    </a:ext>
                  </a:extLst>
                </p14:cNvPr>
                <p14:cNvContentPartPr/>
                <p14:nvPr/>
              </p14:nvContentPartPr>
              <p14:xfrm>
                <a:off x="3483994" y="2983063"/>
                <a:ext cx="5474160" cy="8931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2D3C9A8-4073-4545-8635-4FDD3A6A05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74994" y="2974063"/>
                  <a:ext cx="549180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EC0ED69-9EDC-4C14-AC7D-62AFA6875C2D}"/>
                    </a:ext>
                  </a:extLst>
                </p14:cNvPr>
                <p14:cNvContentPartPr/>
                <p14:nvPr/>
              </p14:nvContentPartPr>
              <p14:xfrm>
                <a:off x="3306514" y="3407143"/>
                <a:ext cx="595440" cy="3182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EC0ED69-9EDC-4C14-AC7D-62AFA6875C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97514" y="3398143"/>
                  <a:ext cx="6130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3AD2BCD-61C8-4DA6-AF60-84936EA75299}"/>
                    </a:ext>
                  </a:extLst>
                </p14:cNvPr>
                <p14:cNvContentPartPr/>
                <p14:nvPr/>
              </p14:nvContentPartPr>
              <p14:xfrm>
                <a:off x="2997634" y="87223"/>
                <a:ext cx="6030000" cy="29415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3AD2BCD-61C8-4DA6-AF60-84936EA752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88634" y="78223"/>
                  <a:ext cx="6047640" cy="29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9343356-381F-4B4C-A103-0D78CF0330D9}"/>
                    </a:ext>
                  </a:extLst>
                </p14:cNvPr>
                <p14:cNvContentPartPr/>
                <p14:nvPr/>
              </p14:nvContentPartPr>
              <p14:xfrm>
                <a:off x="3066394" y="2709103"/>
                <a:ext cx="371160" cy="3146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9343356-381F-4B4C-A103-0D78CF0330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7394" y="2700103"/>
                  <a:ext cx="388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2E6D2C5-0C46-4709-B445-D8A9CF2C7FD7}"/>
                    </a:ext>
                  </a:extLst>
                </p14:cNvPr>
                <p14:cNvContentPartPr/>
                <p14:nvPr/>
              </p14:nvContentPartPr>
              <p14:xfrm>
                <a:off x="3195634" y="3818263"/>
                <a:ext cx="5711760" cy="6008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2E6D2C5-0C46-4709-B445-D8A9CF2C7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86633" y="3809268"/>
                  <a:ext cx="5729401" cy="61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A2EA08B-0E0C-4037-ADFA-88DFE68D3A91}"/>
                    </a:ext>
                  </a:extLst>
                </p14:cNvPr>
                <p14:cNvContentPartPr/>
                <p14:nvPr/>
              </p14:nvContentPartPr>
              <p14:xfrm>
                <a:off x="3054874" y="3599023"/>
                <a:ext cx="867600" cy="5666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A2EA08B-0E0C-4037-ADFA-88DFE68D3A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5874" y="3590023"/>
                  <a:ext cx="88524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D6D7AC6-81DE-479C-BB30-ADF00C13F0CF}"/>
                    </a:ext>
                  </a:extLst>
                </p14:cNvPr>
                <p14:cNvContentPartPr/>
                <p14:nvPr/>
              </p14:nvContentPartPr>
              <p14:xfrm>
                <a:off x="3574354" y="821983"/>
                <a:ext cx="6636600" cy="24800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D6D7AC6-81DE-479C-BB30-ADF00C13F0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65354" y="812983"/>
                  <a:ext cx="6654241" cy="24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ED2A7D3-E1BE-46C1-9BC9-A5029FE68087}"/>
                    </a:ext>
                  </a:extLst>
                </p14:cNvPr>
                <p14:cNvContentPartPr/>
                <p14:nvPr/>
              </p14:nvContentPartPr>
              <p14:xfrm>
                <a:off x="3475354" y="3008623"/>
                <a:ext cx="488520" cy="446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ED2A7D3-E1BE-46C1-9BC9-A5029FE680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66354" y="2999623"/>
                  <a:ext cx="5061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A802B5F-15A8-4CCF-B2B8-EAC2D637ACF2}"/>
                    </a:ext>
                  </a:extLst>
                </p14:cNvPr>
                <p14:cNvContentPartPr/>
                <p14:nvPr/>
              </p14:nvContentPartPr>
              <p14:xfrm>
                <a:off x="3816994" y="1757263"/>
                <a:ext cx="6512040" cy="17661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A802B5F-15A8-4CCF-B2B8-EAC2D637AC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7994" y="1748263"/>
                  <a:ext cx="6529680" cy="17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B8D4E37-143A-41C2-AD49-41BCD916122F}"/>
                    </a:ext>
                  </a:extLst>
                </p14:cNvPr>
                <p14:cNvContentPartPr/>
                <p14:nvPr/>
              </p14:nvContentPartPr>
              <p14:xfrm>
                <a:off x="3839674" y="3261703"/>
                <a:ext cx="482400" cy="358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B8D4E37-143A-41C2-AD49-41BCD91612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30674" y="3252703"/>
                  <a:ext cx="5000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5709D0D-B56A-4EE5-B5BA-B0AEF25872B9}"/>
                    </a:ext>
                  </a:extLst>
                </p14:cNvPr>
                <p14:cNvContentPartPr/>
                <p14:nvPr/>
              </p14:nvContentPartPr>
              <p14:xfrm>
                <a:off x="4089514" y="2341183"/>
                <a:ext cx="6059880" cy="1222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5709D0D-B56A-4EE5-B5BA-B0AEF25872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80515" y="2332180"/>
                  <a:ext cx="6077519" cy="124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76EE25A-A24D-4F96-B424-D86C7A1C2930}"/>
                    </a:ext>
                  </a:extLst>
                </p14:cNvPr>
                <p14:cNvContentPartPr/>
                <p14:nvPr/>
              </p14:nvContentPartPr>
              <p14:xfrm>
                <a:off x="3924634" y="3239743"/>
                <a:ext cx="697680" cy="504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76EE25A-A24D-4F96-B424-D86C7A1C29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15634" y="3230743"/>
                  <a:ext cx="7153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25E7EC4-8A97-4D42-A8FE-E5F44F4AF287}"/>
                    </a:ext>
                  </a:extLst>
                </p14:cNvPr>
                <p14:cNvContentPartPr/>
                <p14:nvPr/>
              </p14:nvContentPartPr>
              <p14:xfrm>
                <a:off x="3175114" y="3680023"/>
                <a:ext cx="6730920" cy="14720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25E7EC4-8A97-4D42-A8FE-E5F44F4AF2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66114" y="3671023"/>
                  <a:ext cx="6748560" cy="14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E6E6A30-34F6-42C8-8FEE-35857475B849}"/>
                    </a:ext>
                  </a:extLst>
                </p14:cNvPr>
                <p14:cNvContentPartPr/>
                <p14:nvPr/>
              </p14:nvContentPartPr>
              <p14:xfrm>
                <a:off x="3148474" y="3908263"/>
                <a:ext cx="346320" cy="3794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E6E6A30-34F6-42C8-8FEE-35857475B8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39483" y="3899263"/>
                  <a:ext cx="363942" cy="397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6E0C579B-ADEA-4D3A-8678-00C13D692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3B404D2-395F-4018-A0FE-3BDBB1584AAA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D798C2-1463-4996-A818-BE69CDEF7582}"/>
              </a:ext>
            </a:extLst>
          </p:cNvPr>
          <p:cNvSpPr/>
          <p:nvPr/>
        </p:nvSpPr>
        <p:spPr>
          <a:xfrm>
            <a:off x="1544638" y="1376363"/>
            <a:ext cx="68262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875E1-9338-4453-BADE-47AB839FA5E7}"/>
              </a:ext>
            </a:extLst>
          </p:cNvPr>
          <p:cNvSpPr txBox="1"/>
          <p:nvPr/>
        </p:nvSpPr>
        <p:spPr>
          <a:xfrm>
            <a:off x="1725613" y="1458913"/>
            <a:ext cx="1814512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VR Game Player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4C65BA-8816-4D63-AE23-4059DE15DBD7}"/>
              </a:ext>
            </a:extLst>
          </p:cNvPr>
          <p:cNvSpPr/>
          <p:nvPr/>
        </p:nvSpPr>
        <p:spPr>
          <a:xfrm>
            <a:off x="7137400" y="4583113"/>
            <a:ext cx="433388" cy="43497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latin typeface="+mn-ea"/>
              </a:rPr>
              <a:t>3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151" name="TextBox 3">
            <a:extLst>
              <a:ext uri="{FF2B5EF4-FFF2-40B4-BE49-F238E27FC236}">
                <a16:creationId xmlns:a16="http://schemas.microsoft.com/office/drawing/2014/main" id="{9AA6CFB1-474F-43E8-8F2B-7C36EC69A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988" y="4564063"/>
            <a:ext cx="2667000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2400" b="1" dirty="0">
                <a:latin typeface="+mn-ea"/>
                <a:ea typeface="+mn-ea"/>
              </a:rPr>
              <a:t>비트 노트 맵 제작</a:t>
            </a:r>
          </a:p>
        </p:txBody>
      </p:sp>
      <p:sp>
        <p:nvSpPr>
          <p:cNvPr id="6152" name="TextBox 5">
            <a:extLst>
              <a:ext uri="{FF2B5EF4-FFF2-40B4-BE49-F238E27FC236}">
                <a16:creationId xmlns:a16="http://schemas.microsoft.com/office/drawing/2014/main" id="{88075E4A-BAC9-41DF-A1CE-E45D17813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175" y="5026025"/>
            <a:ext cx="3046413" cy="10763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1600" dirty="0">
                <a:latin typeface="+mn-ea"/>
                <a:ea typeface="+mn-ea"/>
              </a:rPr>
              <a:t>음악파일 </a:t>
            </a:r>
            <a:r>
              <a:rPr lang="en-US" altLang="ko-KR" sz="1600" dirty="0">
                <a:latin typeface="+mn-ea"/>
                <a:ea typeface="+mn-ea"/>
              </a:rPr>
              <a:t>→ </a:t>
            </a:r>
            <a:r>
              <a:rPr lang="ko-KR" altLang="en-US" sz="1600" dirty="0">
                <a:latin typeface="+mn-ea"/>
                <a:ea typeface="+mn-ea"/>
              </a:rPr>
              <a:t>비트 노트 맵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buFontTx/>
              <a:buAutoNum type="arabicParenR"/>
              <a:defRPr/>
            </a:pPr>
            <a:r>
              <a:rPr lang="ko-KR" altLang="en-US" sz="1600" dirty="0">
                <a:latin typeface="+mn-ea"/>
                <a:ea typeface="+mn-ea"/>
              </a:rPr>
              <a:t>음악파일 </a:t>
            </a:r>
            <a:r>
              <a:rPr lang="ko-KR" altLang="en-US" sz="1600" dirty="0" err="1">
                <a:latin typeface="+mn-ea"/>
                <a:ea typeface="+mn-ea"/>
              </a:rPr>
              <a:t>전처리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buFontTx/>
              <a:buAutoNum type="arabicParenR"/>
              <a:defRPr/>
            </a:pPr>
            <a:r>
              <a:rPr lang="en-US" altLang="ko-KR" sz="1600" dirty="0">
                <a:latin typeface="+mn-ea"/>
                <a:ea typeface="+mn-ea"/>
              </a:rPr>
              <a:t>Deep Learning Model </a:t>
            </a:r>
            <a:r>
              <a:rPr lang="ko-KR" altLang="en-US" sz="1600" dirty="0">
                <a:latin typeface="+mn-ea"/>
                <a:ea typeface="+mn-ea"/>
              </a:rPr>
              <a:t>적용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buFontTx/>
              <a:buAutoNum type="arabicParenR"/>
              <a:defRPr/>
            </a:pPr>
            <a:r>
              <a:rPr lang="en-US" altLang="ko-KR" sz="1600" dirty="0">
                <a:latin typeface="+mn-ea"/>
                <a:ea typeface="+mn-ea"/>
              </a:rPr>
              <a:t>Unity UI </a:t>
            </a:r>
            <a:r>
              <a:rPr lang="ko-KR" altLang="en-US" sz="1600" dirty="0">
                <a:latin typeface="+mn-ea"/>
                <a:ea typeface="+mn-ea"/>
              </a:rPr>
              <a:t>노트 배치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B9B2E0C-96A7-453D-A840-84AB37B60883}"/>
              </a:ext>
            </a:extLst>
          </p:cNvPr>
          <p:cNvSpPr/>
          <p:nvPr/>
        </p:nvSpPr>
        <p:spPr>
          <a:xfrm>
            <a:off x="1087438" y="4564063"/>
            <a:ext cx="433387" cy="43338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latin typeface="+mn-ea"/>
              </a:rPr>
              <a:t>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157" name="TextBox 24">
            <a:extLst>
              <a:ext uri="{FF2B5EF4-FFF2-40B4-BE49-F238E27FC236}">
                <a16:creationId xmlns:a16="http://schemas.microsoft.com/office/drawing/2014/main" id="{26E7E620-05F0-4D4C-AF8F-5381462EB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025" y="4543425"/>
            <a:ext cx="22606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2400" b="1" dirty="0">
                <a:latin typeface="+mn-ea"/>
                <a:ea typeface="+mn-ea"/>
              </a:rPr>
              <a:t>VR Game</a:t>
            </a:r>
            <a:r>
              <a:rPr lang="ko-KR" altLang="en-US" sz="2400" b="1" dirty="0">
                <a:latin typeface="+mn-ea"/>
                <a:ea typeface="+mn-ea"/>
              </a:rPr>
              <a:t> </a:t>
            </a:r>
            <a:r>
              <a:rPr lang="en-US" altLang="ko-KR" sz="2400" b="1" dirty="0">
                <a:latin typeface="+mn-ea"/>
                <a:ea typeface="+mn-ea"/>
              </a:rPr>
              <a:t>Play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6158" name="TextBox 25">
            <a:extLst>
              <a:ext uri="{FF2B5EF4-FFF2-40B4-BE49-F238E27FC236}">
                <a16:creationId xmlns:a16="http://schemas.microsoft.com/office/drawing/2014/main" id="{0E27D4CE-D938-4633-8A43-CA6ABFB02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213" y="5005388"/>
            <a:ext cx="1912937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1600" dirty="0">
                <a:latin typeface="+mn-ea"/>
                <a:ea typeface="+mn-ea"/>
              </a:rPr>
              <a:t>Unity</a:t>
            </a:r>
            <a:r>
              <a:rPr lang="ko-KR" altLang="en-US" sz="1600" dirty="0">
                <a:latin typeface="+mn-ea"/>
                <a:ea typeface="+mn-ea"/>
              </a:rPr>
              <a:t>로 기능 구현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0C10BA-BABB-4712-85A4-5CCB177D7100}"/>
              </a:ext>
            </a:extLst>
          </p:cNvPr>
          <p:cNvSpPr/>
          <p:nvPr/>
        </p:nvSpPr>
        <p:spPr>
          <a:xfrm>
            <a:off x="1087438" y="5702300"/>
            <a:ext cx="433387" cy="43338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latin typeface="+mn-ea"/>
              </a:rPr>
              <a:t>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160" name="TextBox 29">
            <a:extLst>
              <a:ext uri="{FF2B5EF4-FFF2-40B4-BE49-F238E27FC236}">
                <a16:creationId xmlns:a16="http://schemas.microsoft.com/office/drawing/2014/main" id="{A7A2D047-E70F-403F-B070-B1E97F54F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025" y="5681663"/>
            <a:ext cx="3859213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2400" b="1" dirty="0">
                <a:latin typeface="+mn-ea"/>
                <a:ea typeface="+mn-ea"/>
              </a:rPr>
              <a:t>점수</a:t>
            </a:r>
            <a:r>
              <a:rPr lang="en-US" altLang="ko-KR" sz="2400" b="1" dirty="0">
                <a:latin typeface="+mn-ea"/>
                <a:ea typeface="+mn-ea"/>
              </a:rPr>
              <a:t>,</a:t>
            </a:r>
            <a:r>
              <a:rPr lang="ko-KR" altLang="en-US" sz="2400" b="1" dirty="0">
                <a:latin typeface="+mn-ea"/>
                <a:ea typeface="+mn-ea"/>
              </a:rPr>
              <a:t> 랭킹</a:t>
            </a:r>
            <a:r>
              <a:rPr lang="en-US" altLang="ko-KR" sz="2400" b="1" dirty="0">
                <a:latin typeface="+mn-ea"/>
                <a:ea typeface="+mn-ea"/>
              </a:rPr>
              <a:t>, </a:t>
            </a:r>
            <a:r>
              <a:rPr lang="ko-KR" altLang="en-US" sz="2400" b="1" dirty="0">
                <a:latin typeface="+mn-ea"/>
                <a:ea typeface="+mn-ea"/>
              </a:rPr>
              <a:t>음악 노트</a:t>
            </a:r>
            <a:r>
              <a:rPr lang="en-US" altLang="ko-KR" sz="2400" b="1" dirty="0">
                <a:latin typeface="+mn-ea"/>
                <a:ea typeface="+mn-ea"/>
              </a:rPr>
              <a:t> </a:t>
            </a:r>
            <a:r>
              <a:rPr lang="ko-KR" altLang="en-US" sz="2400" b="1" dirty="0">
                <a:latin typeface="+mn-ea"/>
                <a:ea typeface="+mn-ea"/>
              </a:rPr>
              <a:t>확인</a:t>
            </a:r>
            <a:endParaRPr lang="en-US" altLang="ko-KR" sz="2400" b="1" dirty="0">
              <a:latin typeface="+mn-ea"/>
              <a:ea typeface="+mn-ea"/>
            </a:endParaRPr>
          </a:p>
        </p:txBody>
      </p:sp>
      <p:sp>
        <p:nvSpPr>
          <p:cNvPr id="6161" name="TextBox 30">
            <a:extLst>
              <a:ext uri="{FF2B5EF4-FFF2-40B4-BE49-F238E27FC236}">
                <a16:creationId xmlns:a16="http://schemas.microsoft.com/office/drawing/2014/main" id="{2A75C3CA-5031-4222-BD06-53FE1609A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213" y="6143625"/>
            <a:ext cx="2355850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1600" dirty="0">
                <a:latin typeface="+mn-ea"/>
                <a:ea typeface="+mn-ea"/>
              </a:rPr>
              <a:t>웹 플랫폼 </a:t>
            </a:r>
            <a:r>
              <a:rPr lang="en-US" altLang="ko-KR" sz="1600" dirty="0">
                <a:latin typeface="+mn-ea"/>
                <a:ea typeface="+mn-ea"/>
              </a:rPr>
              <a:t>&amp; </a:t>
            </a:r>
            <a:r>
              <a:rPr lang="ko-KR" altLang="en-US" sz="1600" dirty="0">
                <a:latin typeface="+mn-ea"/>
                <a:ea typeface="+mn-ea"/>
              </a:rPr>
              <a:t>서버 구현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4A7AA-3E9A-4E4E-B018-646165ECF2C1}"/>
              </a:ext>
            </a:extLst>
          </p:cNvPr>
          <p:cNvSpPr txBox="1"/>
          <p:nvPr/>
        </p:nvSpPr>
        <p:spPr>
          <a:xfrm>
            <a:off x="849313" y="66675"/>
            <a:ext cx="95408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개요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0510CE-2C40-4E83-9F72-5AEB5E39715B}"/>
              </a:ext>
            </a:extLst>
          </p:cNvPr>
          <p:cNvSpPr/>
          <p:nvPr/>
        </p:nvSpPr>
        <p:spPr>
          <a:xfrm>
            <a:off x="1511300" y="2036763"/>
            <a:ext cx="2097088" cy="21717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 dirty="0">
              <a:latin typeface="+mn-ea"/>
            </a:endParaRPr>
          </a:p>
        </p:txBody>
      </p:sp>
      <p:pic>
        <p:nvPicPr>
          <p:cNvPr id="8209" name="Picture 2" descr="C:\Users\user\Desktop\player.JPG">
            <a:extLst>
              <a:ext uri="{FF2B5EF4-FFF2-40B4-BE49-F238E27FC236}">
                <a16:creationId xmlns:a16="http://schemas.microsoft.com/office/drawing/2014/main" id="{092C7B30-515E-4F42-8D01-C3993B03A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3090863"/>
            <a:ext cx="668337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0" name="Picture 7" descr="C:\Users\user\Desktop\oculus dk2.JPG">
            <a:extLst>
              <a:ext uri="{FF2B5EF4-FFF2-40B4-BE49-F238E27FC236}">
                <a16:creationId xmlns:a16="http://schemas.microsoft.com/office/drawing/2014/main" id="{74422F80-AAB3-4CE7-86BD-0D9F1DD42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2197100"/>
            <a:ext cx="8016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2" descr="C:\Users\user\Desktop\키넥트.JPG">
            <a:extLst>
              <a:ext uri="{FF2B5EF4-FFF2-40B4-BE49-F238E27FC236}">
                <a16:creationId xmlns:a16="http://schemas.microsoft.com/office/drawing/2014/main" id="{A1F4500E-7297-442A-ABF5-89C10779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2271713"/>
            <a:ext cx="901700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12" name="그룹 25">
            <a:extLst>
              <a:ext uri="{FF2B5EF4-FFF2-40B4-BE49-F238E27FC236}">
                <a16:creationId xmlns:a16="http://schemas.microsoft.com/office/drawing/2014/main" id="{100D1750-CF03-4C50-943B-7BEB71EF8C7A}"/>
              </a:ext>
            </a:extLst>
          </p:cNvPr>
          <p:cNvGrpSpPr>
            <a:grpSpLocks/>
          </p:cNvGrpSpPr>
          <p:nvPr/>
        </p:nvGrpSpPr>
        <p:grpSpPr bwMode="auto">
          <a:xfrm>
            <a:off x="2641600" y="2759075"/>
            <a:ext cx="801688" cy="277813"/>
            <a:chOff x="2030244" y="1648690"/>
            <a:chExt cx="801557" cy="27699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576399E-A969-4DFE-9B79-49D41853FF41}"/>
                </a:ext>
              </a:extLst>
            </p:cNvPr>
            <p:cNvSpPr/>
            <p:nvPr/>
          </p:nvSpPr>
          <p:spPr>
            <a:xfrm>
              <a:off x="2030244" y="1659770"/>
              <a:ext cx="801557" cy="22951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07206F-5899-448D-A15C-80F7608529D7}"/>
                </a:ext>
              </a:extLst>
            </p:cNvPr>
            <p:cNvSpPr txBox="1"/>
            <p:nvPr/>
          </p:nvSpPr>
          <p:spPr>
            <a:xfrm>
              <a:off x="2100083" y="1648690"/>
              <a:ext cx="658705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  <a:ea typeface="+mn-ea"/>
                </a:rPr>
                <a:t>Kinect</a:t>
              </a:r>
              <a:endParaRPr lang="ko-KR" altLang="en-US" sz="1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9451B4-0BB0-41CF-B074-F3728D6046F3}"/>
              </a:ext>
            </a:extLst>
          </p:cNvPr>
          <p:cNvSpPr/>
          <p:nvPr/>
        </p:nvSpPr>
        <p:spPr>
          <a:xfrm>
            <a:off x="2070100" y="3848100"/>
            <a:ext cx="1041400" cy="22383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DF7227-0362-474E-B9E4-B0E3779CB221}"/>
              </a:ext>
            </a:extLst>
          </p:cNvPr>
          <p:cNvSpPr txBox="1"/>
          <p:nvPr/>
        </p:nvSpPr>
        <p:spPr>
          <a:xfrm>
            <a:off x="2019300" y="3824288"/>
            <a:ext cx="1130300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 dirty="0">
                <a:solidFill>
                  <a:schemeClr val="bg1"/>
                </a:solidFill>
                <a:latin typeface="+mn-ea"/>
                <a:ea typeface="+mn-ea"/>
              </a:rPr>
              <a:t>Game Player</a:t>
            </a:r>
          </a:p>
        </p:txBody>
      </p:sp>
      <p:grpSp>
        <p:nvGrpSpPr>
          <p:cNvPr id="8215" name="그룹 31">
            <a:extLst>
              <a:ext uri="{FF2B5EF4-FFF2-40B4-BE49-F238E27FC236}">
                <a16:creationId xmlns:a16="http://schemas.microsoft.com/office/drawing/2014/main" id="{3A4896AF-8630-45C4-A28C-72B5677675AF}"/>
              </a:ext>
            </a:extLst>
          </p:cNvPr>
          <p:cNvGrpSpPr>
            <a:grpSpLocks/>
          </p:cNvGrpSpPr>
          <p:nvPr/>
        </p:nvGrpSpPr>
        <p:grpSpPr bwMode="auto">
          <a:xfrm>
            <a:off x="1674813" y="2759075"/>
            <a:ext cx="801687" cy="277813"/>
            <a:chOff x="1025747" y="1639504"/>
            <a:chExt cx="801557" cy="27699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D9F8F49-DF46-466F-BF70-E2F14AB25EEB}"/>
                </a:ext>
              </a:extLst>
            </p:cNvPr>
            <p:cNvSpPr/>
            <p:nvPr/>
          </p:nvSpPr>
          <p:spPr>
            <a:xfrm>
              <a:off x="1025747" y="1658498"/>
              <a:ext cx="801557" cy="22159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79E4B9-005D-43C3-BE51-9EBE9125E2C3}"/>
                </a:ext>
              </a:extLst>
            </p:cNvPr>
            <p:cNvSpPr txBox="1"/>
            <p:nvPr/>
          </p:nvSpPr>
          <p:spPr>
            <a:xfrm>
              <a:off x="1070190" y="1639504"/>
              <a:ext cx="72378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  <a:ea typeface="+mn-ea"/>
                </a:rPr>
                <a:t>Oculus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106ACE-99F3-4BB9-8919-EDED5A12BE5C}"/>
              </a:ext>
            </a:extLst>
          </p:cNvPr>
          <p:cNvSpPr/>
          <p:nvPr/>
        </p:nvSpPr>
        <p:spPr>
          <a:xfrm>
            <a:off x="7770813" y="2044700"/>
            <a:ext cx="2097087" cy="21637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C4C59C-751E-4E11-BECE-72229728903B}"/>
              </a:ext>
            </a:extLst>
          </p:cNvPr>
          <p:cNvSpPr/>
          <p:nvPr/>
        </p:nvSpPr>
        <p:spPr>
          <a:xfrm>
            <a:off x="8054975" y="3476625"/>
            <a:ext cx="1535113" cy="23018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18" name="TextBox 38">
            <a:extLst>
              <a:ext uri="{FF2B5EF4-FFF2-40B4-BE49-F238E27FC236}">
                <a16:creationId xmlns:a16="http://schemas.microsoft.com/office/drawing/2014/main" id="{B9003563-3EE0-4901-86E3-C249778D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9413" y="3452813"/>
            <a:ext cx="16462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Beat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노트 제작자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219" name="Picture 4" descr="customer icon에 대한 이미지 검색결과">
            <a:extLst>
              <a:ext uri="{FF2B5EF4-FFF2-40B4-BE49-F238E27FC236}">
                <a16:creationId xmlns:a16="http://schemas.microsoft.com/office/drawing/2014/main" id="{8A1F7447-0700-4AF1-B007-78164B14E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63" y="2619375"/>
            <a:ext cx="835025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D272643-7F97-4F6E-AE7C-C16CC7CECB0B}"/>
              </a:ext>
            </a:extLst>
          </p:cNvPr>
          <p:cNvSpPr/>
          <p:nvPr/>
        </p:nvSpPr>
        <p:spPr>
          <a:xfrm>
            <a:off x="7766050" y="137636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868233-A33F-47A4-B7D4-1CEF25DE6872}"/>
              </a:ext>
            </a:extLst>
          </p:cNvPr>
          <p:cNvSpPr txBox="1"/>
          <p:nvPr/>
        </p:nvSpPr>
        <p:spPr>
          <a:xfrm>
            <a:off x="7947025" y="1458913"/>
            <a:ext cx="181451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VR Game Player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40DDB7-6604-4183-977D-1D6897844709}"/>
              </a:ext>
            </a:extLst>
          </p:cNvPr>
          <p:cNvSpPr txBox="1"/>
          <p:nvPr/>
        </p:nvSpPr>
        <p:spPr>
          <a:xfrm>
            <a:off x="849313" y="639066"/>
            <a:ext cx="400622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사용자 요구 사항 상세 설계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16">
            <a:extLst>
              <a:ext uri="{FF2B5EF4-FFF2-40B4-BE49-F238E27FC236}">
                <a16:creationId xmlns:a16="http://schemas.microsoft.com/office/drawing/2014/main" id="{82BFE6D2-A4F4-474E-87C1-BC1D5B2DE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3511550"/>
            <a:ext cx="55848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그림 2">
            <a:extLst>
              <a:ext uri="{FF2B5EF4-FFF2-40B4-BE49-F238E27FC236}">
                <a16:creationId xmlns:a16="http://schemas.microsoft.com/office/drawing/2014/main" id="{95B9F878-1067-4BBC-A5B9-88894E72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0"/>
            <a:ext cx="26590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그림 1">
            <a:extLst>
              <a:ext uri="{FF2B5EF4-FFF2-40B4-BE49-F238E27FC236}">
                <a16:creationId xmlns:a16="http://schemas.microsoft.com/office/drawing/2014/main" id="{BCA2FDFD-A592-4510-B9DE-C94C53C62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3" y="0"/>
            <a:ext cx="30337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AB3E144-C130-493E-88E8-6503E6C4DC76}"/>
                  </a:ext>
                </a:extLst>
              </p14:cNvPr>
              <p14:cNvContentPartPr/>
              <p14:nvPr/>
            </p14:nvContentPartPr>
            <p14:xfrm>
              <a:off x="10491977" y="3384823"/>
              <a:ext cx="102600" cy="788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AB3E144-C130-493E-88E8-6503E6C4DC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82977" y="3375823"/>
                <a:ext cx="120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B4C59DE-9624-4813-B6C6-9EA1316B3977}"/>
                  </a:ext>
                </a:extLst>
              </p14:cNvPr>
              <p14:cNvContentPartPr/>
              <p14:nvPr/>
            </p14:nvContentPartPr>
            <p14:xfrm>
              <a:off x="10988417" y="3398143"/>
              <a:ext cx="79920" cy="784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B4C59DE-9624-4813-B6C6-9EA1316B3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79417" y="3389143"/>
                <a:ext cx="975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043EB71-3BA8-402B-8F3A-E0CCF7B9259C}"/>
                  </a:ext>
                </a:extLst>
              </p14:cNvPr>
              <p14:cNvContentPartPr/>
              <p14:nvPr/>
            </p14:nvContentPartPr>
            <p14:xfrm>
              <a:off x="11437697" y="3432703"/>
              <a:ext cx="96480" cy="781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043EB71-3BA8-402B-8F3A-E0CCF7B925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28697" y="3423703"/>
                <a:ext cx="1141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52" name="그룹 11">
            <a:extLst>
              <a:ext uri="{FF2B5EF4-FFF2-40B4-BE49-F238E27FC236}">
                <a16:creationId xmlns:a16="http://schemas.microsoft.com/office/drawing/2014/main" id="{AF5A62F4-8751-4656-9AC8-B54DCF281B1C}"/>
              </a:ext>
            </a:extLst>
          </p:cNvPr>
          <p:cNvGrpSpPr>
            <a:grpSpLocks/>
          </p:cNvGrpSpPr>
          <p:nvPr/>
        </p:nvGrpSpPr>
        <p:grpSpPr bwMode="auto">
          <a:xfrm>
            <a:off x="4760913" y="869950"/>
            <a:ext cx="2201862" cy="5718175"/>
            <a:chOff x="3132634" y="870223"/>
            <a:chExt cx="2202120" cy="57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DE66BB1-1539-446B-999F-D13D909760A8}"/>
                    </a:ext>
                  </a:extLst>
                </p14:cNvPr>
                <p14:cNvContentPartPr/>
                <p14:nvPr/>
              </p14:nvContentPartPr>
              <p14:xfrm>
                <a:off x="3243154" y="949063"/>
                <a:ext cx="1706040" cy="2436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DE66BB1-1539-446B-999F-D13D909760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34156" y="940063"/>
                  <a:ext cx="1723676" cy="24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92014AA-726D-4B63-88D7-6F4BC36C5522}"/>
                    </a:ext>
                  </a:extLst>
                </p14:cNvPr>
                <p14:cNvContentPartPr/>
                <p14:nvPr/>
              </p14:nvContentPartPr>
              <p14:xfrm>
                <a:off x="4777474" y="870223"/>
                <a:ext cx="293400" cy="507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92014AA-726D-4B63-88D7-6F4BC36C55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68474" y="861223"/>
                  <a:ext cx="311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2E307CD-74CE-4EA7-BAD7-A76DE6D8646A}"/>
                    </a:ext>
                  </a:extLst>
                </p14:cNvPr>
                <p14:cNvContentPartPr/>
                <p14:nvPr/>
              </p14:nvContentPartPr>
              <p14:xfrm>
                <a:off x="3132634" y="3537463"/>
                <a:ext cx="2144880" cy="29365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2E307CD-74CE-4EA7-BAD7-A76DE6D864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23634" y="3528463"/>
                  <a:ext cx="2162520" cy="29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4A43741-3C0E-4596-923E-89759059D384}"/>
                    </a:ext>
                  </a:extLst>
                </p14:cNvPr>
                <p14:cNvContentPartPr/>
                <p14:nvPr/>
              </p14:nvContentPartPr>
              <p14:xfrm>
                <a:off x="4945234" y="6255103"/>
                <a:ext cx="354600" cy="211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4A43741-3C0E-4596-923E-89759059D38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36234" y="6246103"/>
                  <a:ext cx="372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2584D4A-18DA-41E5-A5A0-7C09FA1400C8}"/>
                    </a:ext>
                  </a:extLst>
                </p14:cNvPr>
                <p14:cNvContentPartPr/>
                <p14:nvPr/>
              </p14:nvContentPartPr>
              <p14:xfrm>
                <a:off x="5080234" y="6435463"/>
                <a:ext cx="254520" cy="153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2584D4A-18DA-41E5-A5A0-7C09FA1400C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71234" y="6426442"/>
                  <a:ext cx="272160" cy="17104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753" name="그림 12">
            <a:extLst>
              <a:ext uri="{FF2B5EF4-FFF2-40B4-BE49-F238E27FC236}">
                <a16:creationId xmlns:a16="http://schemas.microsoft.com/office/drawing/2014/main" id="{BD919E8A-8134-459D-9FE8-00769BB9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0"/>
            <a:ext cx="334645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54" name="그룹 15">
            <a:extLst>
              <a:ext uri="{FF2B5EF4-FFF2-40B4-BE49-F238E27FC236}">
                <a16:creationId xmlns:a16="http://schemas.microsoft.com/office/drawing/2014/main" id="{BF55528F-9AC1-45F0-B414-F4495235F6CC}"/>
              </a:ext>
            </a:extLst>
          </p:cNvPr>
          <p:cNvGrpSpPr>
            <a:grpSpLocks/>
          </p:cNvGrpSpPr>
          <p:nvPr/>
        </p:nvGrpSpPr>
        <p:grpSpPr bwMode="auto">
          <a:xfrm>
            <a:off x="-30163" y="715963"/>
            <a:ext cx="990601" cy="1385887"/>
            <a:chOff x="-30686" y="715423"/>
            <a:chExt cx="990720" cy="13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480C9EE-CF75-41B7-AE3D-706DB426EB81}"/>
                    </a:ext>
                  </a:extLst>
                </p14:cNvPr>
                <p14:cNvContentPartPr/>
                <p14:nvPr/>
              </p14:nvContentPartPr>
              <p14:xfrm>
                <a:off x="-30686" y="948703"/>
                <a:ext cx="990720" cy="1153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480C9EE-CF75-41B7-AE3D-706DB426EB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39686" y="939703"/>
                  <a:ext cx="100836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0935243-24D0-4345-A1DB-C8F8C2FB4208}"/>
                    </a:ext>
                  </a:extLst>
                </p14:cNvPr>
                <p14:cNvContentPartPr/>
                <p14:nvPr/>
              </p14:nvContentPartPr>
              <p14:xfrm>
                <a:off x="405926" y="715423"/>
                <a:ext cx="323640" cy="3618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0935243-24D0-4345-A1DB-C8F8C2FB420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6926" y="706414"/>
                  <a:ext cx="341280" cy="37945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55" name="그룹 42">
            <a:extLst>
              <a:ext uri="{FF2B5EF4-FFF2-40B4-BE49-F238E27FC236}">
                <a16:creationId xmlns:a16="http://schemas.microsoft.com/office/drawing/2014/main" id="{C322CE2E-53D3-4FBC-8E90-7FF3CCCD2B86}"/>
              </a:ext>
            </a:extLst>
          </p:cNvPr>
          <p:cNvGrpSpPr>
            <a:grpSpLocks/>
          </p:cNvGrpSpPr>
          <p:nvPr/>
        </p:nvGrpSpPr>
        <p:grpSpPr bwMode="auto">
          <a:xfrm>
            <a:off x="147638" y="3343275"/>
            <a:ext cx="3462337" cy="2398713"/>
            <a:chOff x="147446" y="3343063"/>
            <a:chExt cx="3463200" cy="23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E90EFB9-3A74-4572-BB86-82AFC1964CE2}"/>
                    </a:ext>
                  </a:extLst>
                </p14:cNvPr>
                <p14:cNvContentPartPr/>
                <p14:nvPr/>
              </p14:nvContentPartPr>
              <p14:xfrm>
                <a:off x="275606" y="3935983"/>
                <a:ext cx="360" cy="2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E90EFB9-3A74-4572-BB86-82AFC1964C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6606" y="3925483"/>
                  <a:ext cx="18000" cy="23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865ECAB-F12F-4142-87D3-7281643B7E34}"/>
                    </a:ext>
                  </a:extLst>
                </p14:cNvPr>
                <p14:cNvContentPartPr/>
                <p14:nvPr/>
              </p14:nvContentPartPr>
              <p14:xfrm>
                <a:off x="147446" y="3821863"/>
                <a:ext cx="2265120" cy="19195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865ECAB-F12F-4142-87D3-7281643B7E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8446" y="3812863"/>
                  <a:ext cx="2282760" cy="19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39A5E41-D4A1-45C4-B679-2327849A3B58}"/>
                    </a:ext>
                  </a:extLst>
                </p14:cNvPr>
                <p14:cNvContentPartPr/>
                <p14:nvPr/>
              </p14:nvContentPartPr>
              <p14:xfrm>
                <a:off x="2161646" y="3413623"/>
                <a:ext cx="1362960" cy="7264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39A5E41-D4A1-45C4-B679-2327849A3B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52648" y="3404623"/>
                  <a:ext cx="1380595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DC6FFEA-CCCF-4920-A071-2065A660CDDE}"/>
                    </a:ext>
                  </a:extLst>
                </p14:cNvPr>
                <p14:cNvContentPartPr/>
                <p14:nvPr/>
              </p14:nvContentPartPr>
              <p14:xfrm>
                <a:off x="3422726" y="3343063"/>
                <a:ext cx="187920" cy="1519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DC6FFEA-CCCF-4920-A071-2065A660CD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3726" y="3334042"/>
                  <a:ext cx="205560" cy="16960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56" name="그룹 48">
            <a:extLst>
              <a:ext uri="{FF2B5EF4-FFF2-40B4-BE49-F238E27FC236}">
                <a16:creationId xmlns:a16="http://schemas.microsoft.com/office/drawing/2014/main" id="{C0C5D683-9ADC-4015-A009-50C48FF5FECF}"/>
              </a:ext>
            </a:extLst>
          </p:cNvPr>
          <p:cNvGrpSpPr>
            <a:grpSpLocks/>
          </p:cNvGrpSpPr>
          <p:nvPr/>
        </p:nvGrpSpPr>
        <p:grpSpPr bwMode="auto">
          <a:xfrm>
            <a:off x="284163" y="3611563"/>
            <a:ext cx="3230562" cy="2522537"/>
            <a:chOff x="283886" y="3611983"/>
            <a:chExt cx="3231360" cy="2522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1509154-2A2C-4E5B-BB75-C3F5B5E9942C}"/>
                    </a:ext>
                  </a:extLst>
                </p14:cNvPr>
                <p14:cNvContentPartPr/>
                <p14:nvPr/>
              </p14:nvContentPartPr>
              <p14:xfrm>
                <a:off x="283886" y="5627623"/>
                <a:ext cx="1082520" cy="5072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1509154-2A2C-4E5B-BB75-C3F5B5E994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886" y="5609610"/>
                  <a:ext cx="1118160" cy="542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D44CCAA-B999-4523-98F7-29233FC32797}"/>
                    </a:ext>
                  </a:extLst>
                </p14:cNvPr>
                <p14:cNvContentPartPr/>
                <p14:nvPr/>
              </p14:nvContentPartPr>
              <p14:xfrm>
                <a:off x="1280006" y="3617383"/>
                <a:ext cx="2192040" cy="2511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D44CCAA-B999-4523-98F7-29233FC327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62006" y="3599383"/>
                  <a:ext cx="2227680" cy="25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2092F8D-557A-41B6-AFB7-80D4CF15A530}"/>
                    </a:ext>
                  </a:extLst>
                </p14:cNvPr>
                <p14:cNvContentPartPr/>
                <p14:nvPr/>
              </p14:nvContentPartPr>
              <p14:xfrm>
                <a:off x="3312926" y="3611983"/>
                <a:ext cx="189360" cy="80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2092F8D-557A-41B6-AFB7-80D4CF15A5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94926" y="3593983"/>
                  <a:ext cx="225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C24280D-DF54-4A48-BC86-2BE6EF405E0D}"/>
                    </a:ext>
                  </a:extLst>
                </p14:cNvPr>
                <p14:cNvContentPartPr/>
                <p14:nvPr/>
              </p14:nvContentPartPr>
              <p14:xfrm>
                <a:off x="2959046" y="4369063"/>
                <a:ext cx="502560" cy="6048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C24280D-DF54-4A48-BC86-2BE6EF405E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41046" y="4351063"/>
                  <a:ext cx="5382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D7689D3-ABFA-444C-AB2A-AB42884AC242}"/>
                    </a:ext>
                  </a:extLst>
                </p14:cNvPr>
                <p14:cNvContentPartPr/>
                <p14:nvPr/>
              </p14:nvContentPartPr>
              <p14:xfrm>
                <a:off x="3405806" y="4873063"/>
                <a:ext cx="109440" cy="1299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D7689D3-ABFA-444C-AB2A-AB42884AC2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87806" y="4855063"/>
                  <a:ext cx="145080" cy="165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그림 3">
            <a:extLst>
              <a:ext uri="{FF2B5EF4-FFF2-40B4-BE49-F238E27FC236}">
                <a16:creationId xmlns:a16="http://schemas.microsoft.com/office/drawing/2014/main" id="{62F6EF6F-AB7E-4874-9172-662DBF32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3" y="0"/>
            <a:ext cx="26590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그림 4">
            <a:extLst>
              <a:ext uri="{FF2B5EF4-FFF2-40B4-BE49-F238E27FC236}">
                <a16:creationId xmlns:a16="http://schemas.microsoft.com/office/drawing/2014/main" id="{1203E63B-199E-4340-87B0-A45ADE38C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69850"/>
            <a:ext cx="6678612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그림 5">
            <a:extLst>
              <a:ext uri="{FF2B5EF4-FFF2-40B4-BE49-F238E27FC236}">
                <a16:creationId xmlns:a16="http://schemas.microsoft.com/office/drawing/2014/main" id="{84DD13E4-2E02-436E-8B0D-438293FA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4346575"/>
            <a:ext cx="6210300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3" name="그룹 10">
            <a:extLst>
              <a:ext uri="{FF2B5EF4-FFF2-40B4-BE49-F238E27FC236}">
                <a16:creationId xmlns:a16="http://schemas.microsoft.com/office/drawing/2014/main" id="{71B26933-2D1B-4A05-BA58-DC68D38206E9}"/>
              </a:ext>
            </a:extLst>
          </p:cNvPr>
          <p:cNvGrpSpPr>
            <a:grpSpLocks/>
          </p:cNvGrpSpPr>
          <p:nvPr/>
        </p:nvGrpSpPr>
        <p:grpSpPr bwMode="auto">
          <a:xfrm>
            <a:off x="112713" y="269875"/>
            <a:ext cx="1127125" cy="501650"/>
            <a:chOff x="112234" y="269743"/>
            <a:chExt cx="112752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601308D-645F-4082-8B1B-378E3A480C79}"/>
                    </a:ext>
                  </a:extLst>
                </p14:cNvPr>
                <p14:cNvContentPartPr/>
                <p14:nvPr/>
              </p14:nvContentPartPr>
              <p14:xfrm>
                <a:off x="112234" y="382063"/>
                <a:ext cx="309240" cy="3769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601308D-645F-4082-8B1B-378E3A480C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234" y="373063"/>
                  <a:ext cx="3268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FB1C00D-1814-4A8B-B74B-46D8CB1ED811}"/>
                    </a:ext>
                  </a:extLst>
                </p14:cNvPr>
                <p14:cNvContentPartPr/>
                <p14:nvPr/>
              </p14:nvContentPartPr>
              <p14:xfrm>
                <a:off x="390154" y="289183"/>
                <a:ext cx="138240" cy="411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FB1C00D-1814-4A8B-B74B-46D8CB1ED8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154" y="280183"/>
                  <a:ext cx="1558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4FD0800-D4C8-4509-AF7C-7639D887D186}"/>
                    </a:ext>
                  </a:extLst>
                </p14:cNvPr>
                <p14:cNvContentPartPr/>
                <p14:nvPr/>
              </p14:nvContentPartPr>
              <p14:xfrm>
                <a:off x="370714" y="269743"/>
                <a:ext cx="393480" cy="336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4FD0800-D4C8-4509-AF7C-7639D887D1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714" y="260753"/>
                  <a:ext cx="411120" cy="35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17D25C5-AB74-4B3C-8EEF-7315F04C0A72}"/>
                    </a:ext>
                  </a:extLst>
                </p14:cNvPr>
                <p14:cNvContentPartPr/>
                <p14:nvPr/>
              </p14:nvContentPartPr>
              <p14:xfrm>
                <a:off x="784714" y="290623"/>
                <a:ext cx="455040" cy="481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17D25C5-AB74-4B3C-8EEF-7315F04C0A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5714" y="281623"/>
                  <a:ext cx="472680" cy="49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74" name="그룹 39">
            <a:extLst>
              <a:ext uri="{FF2B5EF4-FFF2-40B4-BE49-F238E27FC236}">
                <a16:creationId xmlns:a16="http://schemas.microsoft.com/office/drawing/2014/main" id="{CA900E2B-8BFC-475A-8945-64B723792C37}"/>
              </a:ext>
            </a:extLst>
          </p:cNvPr>
          <p:cNvGrpSpPr>
            <a:grpSpLocks/>
          </p:cNvGrpSpPr>
          <p:nvPr/>
        </p:nvGrpSpPr>
        <p:grpSpPr bwMode="auto">
          <a:xfrm>
            <a:off x="6686550" y="55563"/>
            <a:ext cx="2406650" cy="635000"/>
            <a:chOff x="6686914" y="55183"/>
            <a:chExt cx="2405880" cy="6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4E3496E-4AA3-46D6-9FA4-F23F0D6B35E0}"/>
                    </a:ext>
                  </a:extLst>
                </p14:cNvPr>
                <p14:cNvContentPartPr/>
                <p14:nvPr/>
              </p14:nvContentPartPr>
              <p14:xfrm>
                <a:off x="6686914" y="324463"/>
                <a:ext cx="307440" cy="196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4E3496E-4AA3-46D6-9FA4-F23F0D6B35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77914" y="315463"/>
                  <a:ext cx="325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A269147-BF8E-4113-9ECD-C2BA4B2BB388}"/>
                    </a:ext>
                  </a:extLst>
                </p14:cNvPr>
                <p14:cNvContentPartPr/>
                <p14:nvPr/>
              </p14:nvContentPartPr>
              <p14:xfrm>
                <a:off x="7055194" y="311143"/>
                <a:ext cx="109080" cy="1098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A269147-BF8E-4113-9ECD-C2BA4B2BB38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46194" y="302143"/>
                  <a:ext cx="126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A9F9B92-86FD-4638-AF4B-8FADFD00F7CD}"/>
                    </a:ext>
                  </a:extLst>
                </p14:cNvPr>
                <p14:cNvContentPartPr/>
                <p14:nvPr/>
              </p14:nvContentPartPr>
              <p14:xfrm>
                <a:off x="7206754" y="74983"/>
                <a:ext cx="165600" cy="405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A9F9B92-86FD-4638-AF4B-8FADFD00F7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97774" y="65975"/>
                  <a:ext cx="183202" cy="423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53E2D42-AE95-4BF1-B18A-CE7BDFC8FBBF}"/>
                    </a:ext>
                  </a:extLst>
                </p14:cNvPr>
                <p14:cNvContentPartPr/>
                <p14:nvPr/>
              </p14:nvContentPartPr>
              <p14:xfrm>
                <a:off x="7435354" y="299263"/>
                <a:ext cx="158040" cy="1785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53E2D42-AE95-4BF1-B18A-CE7BDFC8FB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6354" y="290263"/>
                  <a:ext cx="175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E0FA70B-8BE4-4C0E-A213-8E5347295518}"/>
                    </a:ext>
                  </a:extLst>
                </p14:cNvPr>
                <p14:cNvContentPartPr/>
                <p14:nvPr/>
              </p14:nvContentPartPr>
              <p14:xfrm>
                <a:off x="7564954" y="60583"/>
                <a:ext cx="124920" cy="3736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E0FA70B-8BE4-4C0E-A213-8E53472955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55954" y="51583"/>
                  <a:ext cx="1425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D4A9A6C-DF03-40A8-AB0C-F01739103FC5}"/>
                    </a:ext>
                  </a:extLst>
                </p14:cNvPr>
                <p14:cNvContentPartPr/>
                <p14:nvPr/>
              </p14:nvContentPartPr>
              <p14:xfrm>
                <a:off x="7816234" y="380263"/>
                <a:ext cx="4320" cy="25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D4A9A6C-DF03-40A8-AB0C-F01739103FC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07926" y="371263"/>
                  <a:ext cx="20603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07EF18A-9382-478D-A3F3-249874064EE0}"/>
                    </a:ext>
                  </a:extLst>
                </p14:cNvPr>
                <p14:cNvContentPartPr/>
                <p14:nvPr/>
              </p14:nvContentPartPr>
              <p14:xfrm>
                <a:off x="7858354" y="235543"/>
                <a:ext cx="177480" cy="455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07EF18A-9382-478D-A3F3-249874064E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49354" y="226550"/>
                  <a:ext cx="195120" cy="473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51E6839-FFF2-4135-9ACB-1B82C395D160}"/>
                    </a:ext>
                  </a:extLst>
                </p14:cNvPr>
                <p14:cNvContentPartPr/>
                <p14:nvPr/>
              </p14:nvContentPartPr>
              <p14:xfrm>
                <a:off x="8076514" y="200983"/>
                <a:ext cx="259920" cy="2185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51E6839-FFF2-4135-9ACB-1B82C395D1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67514" y="191998"/>
                  <a:ext cx="277560" cy="236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1A3062B-D0E6-4935-83B1-9E0FC3F6D730}"/>
                    </a:ext>
                  </a:extLst>
                </p14:cNvPr>
                <p14:cNvContentPartPr/>
                <p14:nvPr/>
              </p14:nvContentPartPr>
              <p14:xfrm>
                <a:off x="8377474" y="145903"/>
                <a:ext cx="50400" cy="3621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1A3062B-D0E6-4935-83B1-9E0FC3F6D7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68474" y="136903"/>
                  <a:ext cx="680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D156846-F235-4687-8350-07CABCBE0CF0}"/>
                    </a:ext>
                  </a:extLst>
                </p14:cNvPr>
                <p14:cNvContentPartPr/>
                <p14:nvPr/>
              </p14:nvContentPartPr>
              <p14:xfrm>
                <a:off x="8360914" y="159583"/>
                <a:ext cx="128520" cy="1785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D156846-F235-4687-8350-07CABCBE0C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51914" y="150583"/>
                  <a:ext cx="146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0E4A025-D111-4DDE-9BC6-1CA75286A0DF}"/>
                    </a:ext>
                  </a:extLst>
                </p14:cNvPr>
                <p14:cNvContentPartPr/>
                <p14:nvPr/>
              </p14:nvContentPartPr>
              <p14:xfrm>
                <a:off x="8505994" y="63823"/>
                <a:ext cx="171720" cy="2862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0E4A025-D111-4DDE-9BC6-1CA75286A0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96994" y="54823"/>
                  <a:ext cx="1893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120B31D-6EE1-4B53-9AB2-A6AD7FA4DB0F}"/>
                    </a:ext>
                  </a:extLst>
                </p14:cNvPr>
                <p14:cNvContentPartPr/>
                <p14:nvPr/>
              </p14:nvContentPartPr>
              <p14:xfrm>
                <a:off x="8772034" y="172903"/>
                <a:ext cx="159840" cy="3747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120B31D-6EE1-4B53-9AB2-A6AD7FA4DB0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63054" y="163912"/>
                  <a:ext cx="177440" cy="392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FA9226A-ABC8-424F-BB7F-BE012E56EF50}"/>
                    </a:ext>
                  </a:extLst>
                </p14:cNvPr>
                <p14:cNvContentPartPr/>
                <p14:nvPr/>
              </p14:nvContentPartPr>
              <p14:xfrm>
                <a:off x="9037354" y="55183"/>
                <a:ext cx="55440" cy="3178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FA9226A-ABC8-424F-BB7F-BE012E56EF5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28354" y="46183"/>
                  <a:ext cx="73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ADB0049-B7CC-40B5-84AA-DC024A60E9E6}"/>
                    </a:ext>
                  </a:extLst>
                </p14:cNvPr>
                <p14:cNvContentPartPr/>
                <p14:nvPr/>
              </p14:nvContentPartPr>
              <p14:xfrm>
                <a:off x="7783114" y="306103"/>
                <a:ext cx="62640" cy="65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ADB0049-B7CC-40B5-84AA-DC024A60E9E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74114" y="297152"/>
                  <a:ext cx="80280" cy="83064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2">
            <a:extLst>
              <a:ext uri="{FF2B5EF4-FFF2-40B4-BE49-F238E27FC236}">
                <a16:creationId xmlns:a16="http://schemas.microsoft.com/office/drawing/2014/main" id="{57805AE7-14A5-479A-A39E-3363C1113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0"/>
            <a:ext cx="5105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그림 1">
            <a:extLst>
              <a:ext uri="{FF2B5EF4-FFF2-40B4-BE49-F238E27FC236}">
                <a16:creationId xmlns:a16="http://schemas.microsoft.com/office/drawing/2014/main" id="{5E79CC45-18A3-441C-8B34-E61012F7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28146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그림 3">
            <a:extLst>
              <a:ext uri="{FF2B5EF4-FFF2-40B4-BE49-F238E27FC236}">
                <a16:creationId xmlns:a16="http://schemas.microsoft.com/office/drawing/2014/main" id="{68D0779F-F237-401F-A5D3-0E75DD4A5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38" y="1281113"/>
            <a:ext cx="44577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그림 4">
            <a:extLst>
              <a:ext uri="{FF2B5EF4-FFF2-40B4-BE49-F238E27FC236}">
                <a16:creationId xmlns:a16="http://schemas.microsoft.com/office/drawing/2014/main" id="{EC8F1E0A-7944-4C1F-B064-A75C738F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33338"/>
            <a:ext cx="4543425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그림 10">
            <a:extLst>
              <a:ext uri="{FF2B5EF4-FFF2-40B4-BE49-F238E27FC236}">
                <a16:creationId xmlns:a16="http://schemas.microsoft.com/office/drawing/2014/main" id="{A84CBBC3-A7BE-4980-9AC5-EEA225E74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488" y="2112963"/>
            <a:ext cx="3813175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3414962-4E6C-4A2E-A2F2-297D134A5E71}"/>
                  </a:ext>
                </a:extLst>
              </p14:cNvPr>
              <p14:cNvContentPartPr/>
              <p14:nvPr/>
            </p14:nvContentPartPr>
            <p14:xfrm>
              <a:off x="9884331" y="4282474"/>
              <a:ext cx="1229040" cy="5655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3414962-4E6C-4A2E-A2F2-297D134A5E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75331" y="4273474"/>
                <a:ext cx="124668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1F68507-DBB5-4183-820B-5ACD4F5F3AA8}"/>
                  </a:ext>
                </a:extLst>
              </p14:cNvPr>
              <p14:cNvContentPartPr/>
              <p14:nvPr/>
            </p14:nvContentPartPr>
            <p14:xfrm>
              <a:off x="11057571" y="4487674"/>
              <a:ext cx="283320" cy="3481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1F68507-DBB5-4183-820B-5ACD4F5F3A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48571" y="4478674"/>
                <a:ext cx="3009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E20CB10-9B1A-4261-BDE6-2D101DF046B5}"/>
                  </a:ext>
                </a:extLst>
              </p14:cNvPr>
              <p14:cNvContentPartPr/>
              <p14:nvPr/>
            </p14:nvContentPartPr>
            <p14:xfrm>
              <a:off x="2717811" y="5033794"/>
              <a:ext cx="68400" cy="161208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E20CB10-9B1A-4261-BDE6-2D101DF046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9811" y="5015794"/>
                <a:ext cx="104040" cy="164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02" name="그룹 37">
            <a:extLst>
              <a:ext uri="{FF2B5EF4-FFF2-40B4-BE49-F238E27FC236}">
                <a16:creationId xmlns:a16="http://schemas.microsoft.com/office/drawing/2014/main" id="{EDD02C35-130F-40DA-B79C-C0C45EEB1A7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744663"/>
            <a:ext cx="3094038" cy="5070475"/>
            <a:chOff x="2666691" y="1744114"/>
            <a:chExt cx="3094200" cy="5070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D8F93CB-E886-4E3F-8C7B-28CB1451B631}"/>
                    </a:ext>
                  </a:extLst>
                </p14:cNvPr>
                <p14:cNvContentPartPr/>
                <p14:nvPr/>
              </p14:nvContentPartPr>
              <p14:xfrm>
                <a:off x="3542931" y="3075754"/>
                <a:ext cx="2098800" cy="1136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D8F93CB-E886-4E3F-8C7B-28CB1451B6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24931" y="3057754"/>
                  <a:ext cx="2134440" cy="11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4F2A54F-3935-40AD-86F0-6C924725A0B6}"/>
                    </a:ext>
                  </a:extLst>
                </p14:cNvPr>
                <p14:cNvContentPartPr/>
                <p14:nvPr/>
              </p14:nvContentPartPr>
              <p14:xfrm>
                <a:off x="3665331" y="2770474"/>
                <a:ext cx="2059560" cy="1261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4F2A54F-3935-40AD-86F0-6C924725A0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7331" y="2752474"/>
                  <a:ext cx="209520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266F340-3BB1-46E1-89B8-302724A0D26A}"/>
                    </a:ext>
                  </a:extLst>
                </p14:cNvPr>
                <p14:cNvContentPartPr/>
                <p14:nvPr/>
              </p14:nvContentPartPr>
              <p14:xfrm>
                <a:off x="3645171" y="2501554"/>
                <a:ext cx="2062080" cy="14824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266F340-3BB1-46E1-89B8-302724A0D2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27171" y="2483554"/>
                  <a:ext cx="209772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9B67615-75FB-4D6A-A9E0-87C0108A3D43}"/>
                    </a:ext>
                  </a:extLst>
                </p14:cNvPr>
                <p14:cNvContentPartPr/>
                <p14:nvPr/>
              </p14:nvContentPartPr>
              <p14:xfrm>
                <a:off x="3792771" y="2230114"/>
                <a:ext cx="1936080" cy="15310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9B67615-75FB-4D6A-A9E0-87C0108A3D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74771" y="2212110"/>
                  <a:ext cx="1971720" cy="1566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22E8530-6427-4182-9391-88CA105B24B5}"/>
                    </a:ext>
                  </a:extLst>
                </p14:cNvPr>
                <p14:cNvContentPartPr/>
                <p14:nvPr/>
              </p14:nvContentPartPr>
              <p14:xfrm>
                <a:off x="3606291" y="1744114"/>
                <a:ext cx="2073240" cy="1900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22E8530-6427-4182-9391-88CA105B24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88291" y="1726114"/>
                  <a:ext cx="2108880" cy="19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3EABA29-B2D9-4040-AC25-8CD4E06D3B51}"/>
                    </a:ext>
                  </a:extLst>
                </p14:cNvPr>
                <p14:cNvContentPartPr/>
                <p14:nvPr/>
              </p14:nvContentPartPr>
              <p14:xfrm>
                <a:off x="3802491" y="3365914"/>
                <a:ext cx="1839240" cy="963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3EABA29-B2D9-4040-AC25-8CD4E06D3B5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84491" y="3347907"/>
                  <a:ext cx="1874880" cy="999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DEC8B92-4966-4328-938E-DAC088E13BB8}"/>
                    </a:ext>
                  </a:extLst>
                </p14:cNvPr>
                <p14:cNvContentPartPr/>
                <p14:nvPr/>
              </p14:nvContentPartPr>
              <p14:xfrm>
                <a:off x="3804651" y="3635914"/>
                <a:ext cx="1938600" cy="8269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DEC8B92-4966-4328-938E-DAC088E13B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6651" y="3617914"/>
                  <a:ext cx="197424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FCD830E-A41B-48E4-BC6F-881847962997}"/>
                    </a:ext>
                  </a:extLst>
                </p14:cNvPr>
                <p14:cNvContentPartPr/>
                <p14:nvPr/>
              </p14:nvContentPartPr>
              <p14:xfrm>
                <a:off x="3804651" y="3994474"/>
                <a:ext cx="1914480" cy="568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FCD830E-A41B-48E4-BC6F-8818479629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86651" y="3976474"/>
                  <a:ext cx="195012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C3A5A73-5942-4517-ACCF-60A6370492B7}"/>
                    </a:ext>
                  </a:extLst>
                </p14:cNvPr>
                <p14:cNvContentPartPr/>
                <p14:nvPr/>
              </p14:nvContentPartPr>
              <p14:xfrm>
                <a:off x="3847851" y="4267714"/>
                <a:ext cx="1913040" cy="482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C3A5A73-5942-4517-ACCF-60A6370492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29851" y="4249714"/>
                  <a:ext cx="19486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10F072C-4EC4-49D4-92D3-7D60BCEE1800}"/>
                    </a:ext>
                  </a:extLst>
                </p14:cNvPr>
                <p14:cNvContentPartPr/>
                <p14:nvPr/>
              </p14:nvContentPartPr>
              <p14:xfrm>
                <a:off x="3878451" y="4683874"/>
                <a:ext cx="1864080" cy="2631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10F072C-4EC4-49D4-92D3-7D60BCEE18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60451" y="4665874"/>
                  <a:ext cx="1899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5C8888B-DA95-4797-ACFE-C33BFE1BBB41}"/>
                    </a:ext>
                  </a:extLst>
                </p14:cNvPr>
                <p14:cNvContentPartPr/>
                <p14:nvPr/>
              </p14:nvContentPartPr>
              <p14:xfrm>
                <a:off x="2666691" y="4922194"/>
                <a:ext cx="1599480" cy="18921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5C8888B-DA95-4797-ACFE-C33BFE1BBB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8691" y="4904197"/>
                  <a:ext cx="1635120" cy="1927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56D9B8C-2EA6-4184-871C-B569C585B651}"/>
                    </a:ext>
                  </a:extLst>
                </p14:cNvPr>
                <p14:cNvContentPartPr/>
                <p14:nvPr/>
              </p14:nvContentPartPr>
              <p14:xfrm>
                <a:off x="4160691" y="4947754"/>
                <a:ext cx="1518480" cy="673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56D9B8C-2EA6-4184-871C-B569C585B65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42691" y="4929754"/>
                  <a:ext cx="15541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3FA7807-21A5-4E67-9D32-8A3F5A87BE83}"/>
                    </a:ext>
                  </a:extLst>
                </p14:cNvPr>
                <p14:cNvContentPartPr/>
                <p14:nvPr/>
              </p14:nvContentPartPr>
              <p14:xfrm>
                <a:off x="5554251" y="4920754"/>
                <a:ext cx="189720" cy="192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3FA7807-21A5-4E67-9D32-8A3F5A87BE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36285" y="4902754"/>
                  <a:ext cx="225293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03" name="그룹 40">
            <a:extLst>
              <a:ext uri="{FF2B5EF4-FFF2-40B4-BE49-F238E27FC236}">
                <a16:creationId xmlns:a16="http://schemas.microsoft.com/office/drawing/2014/main" id="{80A308A3-7C88-408C-BAED-F1D9C1D9D7ED}"/>
              </a:ext>
            </a:extLst>
          </p:cNvPr>
          <p:cNvGrpSpPr>
            <a:grpSpLocks/>
          </p:cNvGrpSpPr>
          <p:nvPr/>
        </p:nvGrpSpPr>
        <p:grpSpPr bwMode="auto">
          <a:xfrm>
            <a:off x="7834313" y="1143000"/>
            <a:ext cx="2006600" cy="1163638"/>
            <a:chOff x="7834423" y="1142554"/>
            <a:chExt cx="2007000" cy="11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AB1068C-9086-4AA4-B052-7A53EDC2EA7C}"/>
                    </a:ext>
                  </a:extLst>
                </p14:cNvPr>
                <p14:cNvContentPartPr/>
                <p14:nvPr/>
              </p14:nvContentPartPr>
              <p14:xfrm>
                <a:off x="7964023" y="1283314"/>
                <a:ext cx="1877400" cy="10234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AB1068C-9086-4AA4-B052-7A53EDC2EA7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55023" y="1274314"/>
                  <a:ext cx="189504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9991502-6A04-455F-A148-458C427A9A01}"/>
                    </a:ext>
                  </a:extLst>
                </p14:cNvPr>
                <p14:cNvContentPartPr/>
                <p14:nvPr/>
              </p14:nvContentPartPr>
              <p14:xfrm>
                <a:off x="7834423" y="1142554"/>
                <a:ext cx="397440" cy="4042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9991502-6A04-455F-A148-458C427A9A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25431" y="1133554"/>
                  <a:ext cx="415064" cy="421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그림 1">
            <a:extLst>
              <a:ext uri="{FF2B5EF4-FFF2-40B4-BE49-F238E27FC236}">
                <a16:creationId xmlns:a16="http://schemas.microsoft.com/office/drawing/2014/main" id="{B604A74C-A345-44F6-A374-04C9530D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63" y="793750"/>
            <a:ext cx="6583362" cy="586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그림 2">
            <a:extLst>
              <a:ext uri="{FF2B5EF4-FFF2-40B4-BE49-F238E27FC236}">
                <a16:creationId xmlns:a16="http://schemas.microsoft.com/office/drawing/2014/main" id="{859113E0-6391-4656-A7FD-756FE797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895350"/>
            <a:ext cx="4281488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그림 3">
            <a:extLst>
              <a:ext uri="{FF2B5EF4-FFF2-40B4-BE49-F238E27FC236}">
                <a16:creationId xmlns:a16="http://schemas.microsoft.com/office/drawing/2014/main" id="{7CC2103C-E3C6-4607-BDF7-27567A897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508000"/>
            <a:ext cx="3829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그림 4">
            <a:extLst>
              <a:ext uri="{FF2B5EF4-FFF2-40B4-BE49-F238E27FC236}">
                <a16:creationId xmlns:a16="http://schemas.microsoft.com/office/drawing/2014/main" id="{3846F100-768E-4208-8D5E-5096B274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63" y="488950"/>
            <a:ext cx="3571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그림 1">
            <a:extLst>
              <a:ext uri="{FF2B5EF4-FFF2-40B4-BE49-F238E27FC236}">
                <a16:creationId xmlns:a16="http://schemas.microsoft.com/office/drawing/2014/main" id="{2D156A0D-6F67-46B3-A74A-EF170E12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79613"/>
            <a:ext cx="5892800" cy="487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그림 2">
            <a:extLst>
              <a:ext uri="{FF2B5EF4-FFF2-40B4-BE49-F238E27FC236}">
                <a16:creationId xmlns:a16="http://schemas.microsoft.com/office/drawing/2014/main" id="{284C2A87-3A3E-4C1C-BAEC-39086AA1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1979613"/>
            <a:ext cx="6672262" cy="487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그림 3">
            <a:extLst>
              <a:ext uri="{FF2B5EF4-FFF2-40B4-BE49-F238E27FC236}">
                <a16:creationId xmlns:a16="http://schemas.microsoft.com/office/drawing/2014/main" id="{FDA98CCB-0C16-4AAF-9F4A-35BA5EA7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"/>
            <a:ext cx="454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그림 4">
            <a:extLst>
              <a:ext uri="{FF2B5EF4-FFF2-40B4-BE49-F238E27FC236}">
                <a16:creationId xmlns:a16="http://schemas.microsoft.com/office/drawing/2014/main" id="{CAE9F6A0-9A37-456B-B460-8D0C9A914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7938"/>
            <a:ext cx="32861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6" name="그룹 36">
            <a:extLst>
              <a:ext uri="{FF2B5EF4-FFF2-40B4-BE49-F238E27FC236}">
                <a16:creationId xmlns:a16="http://schemas.microsoft.com/office/drawing/2014/main" id="{E12A6BC6-5AA8-4120-B229-05EFAB32EC44}"/>
              </a:ext>
            </a:extLst>
          </p:cNvPr>
          <p:cNvGrpSpPr>
            <a:grpSpLocks/>
          </p:cNvGrpSpPr>
          <p:nvPr/>
        </p:nvGrpSpPr>
        <p:grpSpPr bwMode="auto">
          <a:xfrm>
            <a:off x="1246188" y="63500"/>
            <a:ext cx="5043487" cy="5292725"/>
            <a:chOff x="1245514" y="64183"/>
            <a:chExt cx="5044680" cy="5291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E50FFF4-CB1A-4177-91DD-799619837E69}"/>
                    </a:ext>
                  </a:extLst>
                </p14:cNvPr>
                <p14:cNvContentPartPr/>
                <p14:nvPr/>
              </p14:nvContentPartPr>
              <p14:xfrm>
                <a:off x="1245514" y="178663"/>
                <a:ext cx="3426480" cy="26125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E50FFF4-CB1A-4177-91DD-799619837E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7516" y="160663"/>
                  <a:ext cx="3462116" cy="26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698E925-0A7F-4B9E-96E1-927568D66C23}"/>
                    </a:ext>
                  </a:extLst>
                </p14:cNvPr>
                <p14:cNvContentPartPr/>
                <p14:nvPr/>
              </p14:nvContentPartPr>
              <p14:xfrm>
                <a:off x="4546354" y="64183"/>
                <a:ext cx="170280" cy="258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698E925-0A7F-4B9E-96E1-927568D66C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28354" y="46183"/>
                  <a:ext cx="205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7191312-9960-4E6C-BA00-3D1B6303FDE4}"/>
                    </a:ext>
                  </a:extLst>
                </p14:cNvPr>
                <p14:cNvContentPartPr/>
                <p14:nvPr/>
              </p14:nvContentPartPr>
              <p14:xfrm>
                <a:off x="1588954" y="323743"/>
                <a:ext cx="3193560" cy="2656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7191312-9960-4E6C-BA00-3D1B6303FD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0954" y="305743"/>
                  <a:ext cx="3229200" cy="26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EC597B8-7229-411B-A052-2E74DAD38F24}"/>
                    </a:ext>
                  </a:extLst>
                </p14:cNvPr>
                <p14:cNvContentPartPr/>
                <p14:nvPr/>
              </p14:nvContentPartPr>
              <p14:xfrm>
                <a:off x="4669114" y="289543"/>
                <a:ext cx="149040" cy="88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EC597B8-7229-411B-A052-2E74DAD38F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51114" y="271543"/>
                  <a:ext cx="184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23C4D97-7602-4B56-BD37-A8CC4BEE3321}"/>
                    </a:ext>
                  </a:extLst>
                </p14:cNvPr>
                <p14:cNvContentPartPr/>
                <p14:nvPr/>
              </p14:nvContentPartPr>
              <p14:xfrm>
                <a:off x="1622074" y="480343"/>
                <a:ext cx="3176640" cy="2661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23C4D97-7602-4B56-BD37-A8CC4BEE33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04076" y="462343"/>
                  <a:ext cx="3212276" cy="26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55283DF-62E1-4D4F-B9DC-972A300455A4}"/>
                    </a:ext>
                  </a:extLst>
                </p14:cNvPr>
                <p14:cNvContentPartPr/>
                <p14:nvPr/>
              </p14:nvContentPartPr>
              <p14:xfrm>
                <a:off x="4650394" y="378823"/>
                <a:ext cx="154080" cy="207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55283DF-62E1-4D4F-B9DC-972A300455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32394" y="360823"/>
                  <a:ext cx="189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5A19CC4-AF18-469A-B053-69B76873F5D4}"/>
                    </a:ext>
                  </a:extLst>
                </p14:cNvPr>
                <p14:cNvContentPartPr/>
                <p14:nvPr/>
              </p14:nvContentPartPr>
              <p14:xfrm>
                <a:off x="1288714" y="570703"/>
                <a:ext cx="3516480" cy="2817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5A19CC4-AF18-469A-B053-69B76873F5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70714" y="552705"/>
                  <a:ext cx="3552120" cy="2852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0F14988-5B70-4D4D-8B45-886162878DBF}"/>
                    </a:ext>
                  </a:extLst>
                </p14:cNvPr>
                <p14:cNvContentPartPr/>
                <p14:nvPr/>
              </p14:nvContentPartPr>
              <p14:xfrm>
                <a:off x="4720234" y="551263"/>
                <a:ext cx="119160" cy="2156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0F14988-5B70-4D4D-8B45-886162878D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02234" y="533263"/>
                  <a:ext cx="15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ED37658-8C5C-450A-BE94-84AAD3CB679E}"/>
                    </a:ext>
                  </a:extLst>
                </p14:cNvPr>
                <p14:cNvContentPartPr/>
                <p14:nvPr/>
              </p14:nvContentPartPr>
              <p14:xfrm>
                <a:off x="1428034" y="751063"/>
                <a:ext cx="3378600" cy="27932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ED37658-8C5C-450A-BE94-84AAD3CB67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10036" y="733063"/>
                  <a:ext cx="3414236" cy="28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EC092C8-9A57-48B9-AEFD-DDA1D418FBF9}"/>
                    </a:ext>
                  </a:extLst>
                </p14:cNvPr>
                <p14:cNvContentPartPr/>
                <p14:nvPr/>
              </p14:nvContentPartPr>
              <p14:xfrm>
                <a:off x="4705834" y="716863"/>
                <a:ext cx="137520" cy="1998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EC092C8-9A57-48B9-AEFD-DDA1D418FB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87834" y="698863"/>
                  <a:ext cx="173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3F0E56D-993D-49B9-9B1E-255B729BFDCF}"/>
                    </a:ext>
                  </a:extLst>
                </p14:cNvPr>
                <p14:cNvContentPartPr/>
                <p14:nvPr/>
              </p14:nvContentPartPr>
              <p14:xfrm>
                <a:off x="1329754" y="982183"/>
                <a:ext cx="3524040" cy="2721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3F0E56D-993D-49B9-9B1E-255B729BFD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11754" y="964183"/>
                  <a:ext cx="3559680" cy="27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DA3E41D-961B-4CAA-ACFC-D92AD624ABA2}"/>
                    </a:ext>
                  </a:extLst>
                </p14:cNvPr>
                <p14:cNvContentPartPr/>
                <p14:nvPr/>
              </p14:nvContentPartPr>
              <p14:xfrm>
                <a:off x="4714474" y="918463"/>
                <a:ext cx="180360" cy="159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DA3E41D-961B-4CAA-ACFC-D92AD624AB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96510" y="900422"/>
                  <a:ext cx="215929" cy="194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62E531F-A424-4613-967F-312168BC635D}"/>
                    </a:ext>
                  </a:extLst>
                </p14:cNvPr>
                <p14:cNvContentPartPr/>
                <p14:nvPr/>
              </p14:nvContentPartPr>
              <p14:xfrm>
                <a:off x="1609834" y="1104223"/>
                <a:ext cx="3234960" cy="28504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62E531F-A424-4613-967F-312168BC63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91834" y="1086223"/>
                  <a:ext cx="3270600" cy="28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089A3AB-560D-4129-9A3E-B5AB1897E9F1}"/>
                    </a:ext>
                  </a:extLst>
                </p14:cNvPr>
                <p14:cNvContentPartPr/>
                <p14:nvPr/>
              </p14:nvContentPartPr>
              <p14:xfrm>
                <a:off x="4734634" y="1039063"/>
                <a:ext cx="114120" cy="161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089A3AB-560D-4129-9A3E-B5AB1897E9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6634" y="1021063"/>
                  <a:ext cx="149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79DB287-5A14-4D0C-B8AD-C4D523BAB624}"/>
                    </a:ext>
                  </a:extLst>
                </p14:cNvPr>
                <p14:cNvContentPartPr/>
                <p14:nvPr/>
              </p14:nvContentPartPr>
              <p14:xfrm>
                <a:off x="1736194" y="1298263"/>
                <a:ext cx="3085200" cy="3125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79DB287-5A14-4D0C-B8AD-C4D523BAB6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18192" y="1280263"/>
                  <a:ext cx="3120844" cy="31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8D17C62-2EC6-46F1-883F-6F7B7A770C54}"/>
                    </a:ext>
                  </a:extLst>
                </p14:cNvPr>
                <p14:cNvContentPartPr/>
                <p14:nvPr/>
              </p14:nvContentPartPr>
              <p14:xfrm>
                <a:off x="4734634" y="1209703"/>
                <a:ext cx="177120" cy="1130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8D17C62-2EC6-46F1-883F-6F7B7A770C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16634" y="1191703"/>
                  <a:ext cx="212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F95B1AE-19C2-42D8-8633-5971B86CFA40}"/>
                    </a:ext>
                  </a:extLst>
                </p14:cNvPr>
                <p14:cNvContentPartPr/>
                <p14:nvPr/>
              </p14:nvContentPartPr>
              <p14:xfrm>
                <a:off x="5813554" y="1363783"/>
                <a:ext cx="476640" cy="6685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F95B1AE-19C2-42D8-8633-5971B86CFA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5554" y="1345783"/>
                  <a:ext cx="51228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2C21D06-DF30-49E3-8A42-41E2292FCB13}"/>
                    </a:ext>
                  </a:extLst>
                </p14:cNvPr>
                <p14:cNvContentPartPr/>
                <p14:nvPr/>
              </p14:nvContentPartPr>
              <p14:xfrm>
                <a:off x="5775394" y="1277743"/>
                <a:ext cx="317880" cy="1288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2C21D06-DF30-49E3-8A42-41E2292FCB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57394" y="1259743"/>
                  <a:ext cx="353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E142700-350B-4DCA-96A7-A2F21DD89A16}"/>
                    </a:ext>
                  </a:extLst>
                </p14:cNvPr>
                <p14:cNvContentPartPr/>
                <p14:nvPr/>
              </p14:nvContentPartPr>
              <p14:xfrm>
                <a:off x="5907154" y="1556383"/>
                <a:ext cx="235440" cy="15278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E142700-350B-4DCA-96A7-A2F21DD89A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89154" y="1538383"/>
                  <a:ext cx="271080" cy="15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66F7978-3EBA-4B8B-9F01-9C26B62B8907}"/>
                    </a:ext>
                  </a:extLst>
                </p14:cNvPr>
                <p14:cNvContentPartPr/>
                <p14:nvPr/>
              </p14:nvContentPartPr>
              <p14:xfrm>
                <a:off x="5894554" y="1507063"/>
                <a:ext cx="140040" cy="1274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66F7978-3EBA-4B8B-9F01-9C26B62B890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76554" y="1489063"/>
                  <a:ext cx="17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2C64D97-A6DC-4D09-945A-4D7408BE5646}"/>
                    </a:ext>
                  </a:extLst>
                </p14:cNvPr>
                <p14:cNvContentPartPr/>
                <p14:nvPr/>
              </p14:nvContentPartPr>
              <p14:xfrm>
                <a:off x="5571634" y="1879303"/>
                <a:ext cx="634680" cy="23425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2C64D97-A6DC-4D09-945A-4D7408BE56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3634" y="1861303"/>
                  <a:ext cx="670320" cy="23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AD96D53-CB6D-4EBF-9E0B-95B10C94AC44}"/>
                    </a:ext>
                  </a:extLst>
                </p14:cNvPr>
                <p14:cNvContentPartPr/>
                <p14:nvPr/>
              </p14:nvContentPartPr>
              <p14:xfrm>
                <a:off x="5577034" y="1795423"/>
                <a:ext cx="177480" cy="1105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AD96D53-CB6D-4EBF-9E0B-95B10C94AC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8997" y="1777423"/>
                  <a:ext cx="213192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AA5F08C-317A-47E3-9103-98A7D0BF9756}"/>
                    </a:ext>
                  </a:extLst>
                </p14:cNvPr>
                <p14:cNvContentPartPr/>
                <p14:nvPr/>
              </p14:nvContentPartPr>
              <p14:xfrm>
                <a:off x="5111194" y="2016463"/>
                <a:ext cx="1107000" cy="3339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AA5F08C-317A-47E3-9103-98A7D0BF97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93194" y="1998463"/>
                  <a:ext cx="1142640" cy="33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9787C89-78A9-4E3E-8AE1-7497E9883342}"/>
                    </a:ext>
                  </a:extLst>
                </p14:cNvPr>
                <p14:cNvContentPartPr/>
                <p14:nvPr/>
              </p14:nvContentPartPr>
              <p14:xfrm>
                <a:off x="5125234" y="1989103"/>
                <a:ext cx="262800" cy="273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9787C89-78A9-4E3E-8AE1-7497E98833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07259" y="1971103"/>
                  <a:ext cx="298391" cy="309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그림 1">
            <a:extLst>
              <a:ext uri="{FF2B5EF4-FFF2-40B4-BE49-F238E27FC236}">
                <a16:creationId xmlns:a16="http://schemas.microsoft.com/office/drawing/2014/main" id="{D4B60831-9404-4B2F-B625-74FC088F5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668338"/>
            <a:ext cx="6157913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그림 3">
            <a:extLst>
              <a:ext uri="{FF2B5EF4-FFF2-40B4-BE49-F238E27FC236}">
                <a16:creationId xmlns:a16="http://schemas.microsoft.com/office/drawing/2014/main" id="{33052BEF-0D17-4555-9FBB-D76BF51FD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13" y="-160338"/>
            <a:ext cx="421481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8" name="그룹 20">
            <a:extLst>
              <a:ext uri="{FF2B5EF4-FFF2-40B4-BE49-F238E27FC236}">
                <a16:creationId xmlns:a16="http://schemas.microsoft.com/office/drawing/2014/main" id="{1D33764D-4D4F-4388-B261-817984E30E39}"/>
              </a:ext>
            </a:extLst>
          </p:cNvPr>
          <p:cNvGrpSpPr>
            <a:grpSpLocks/>
          </p:cNvGrpSpPr>
          <p:nvPr/>
        </p:nvGrpSpPr>
        <p:grpSpPr bwMode="auto">
          <a:xfrm>
            <a:off x="141288" y="3175000"/>
            <a:ext cx="3856037" cy="2757488"/>
            <a:chOff x="141754" y="3175663"/>
            <a:chExt cx="3855240" cy="2756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A70511E-03D4-45CE-B2D1-359036C61AEA}"/>
                    </a:ext>
                  </a:extLst>
                </p14:cNvPr>
                <p14:cNvContentPartPr/>
                <p14:nvPr/>
              </p14:nvContentPartPr>
              <p14:xfrm>
                <a:off x="1806034" y="3291943"/>
                <a:ext cx="1982160" cy="279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A70511E-03D4-45CE-B2D1-359036C61A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88034" y="3273943"/>
                  <a:ext cx="20178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FFCB68E-16FB-4A3A-9BFA-2F96E3482965}"/>
                    </a:ext>
                  </a:extLst>
                </p14:cNvPr>
                <p14:cNvContentPartPr/>
                <p14:nvPr/>
              </p14:nvContentPartPr>
              <p14:xfrm>
                <a:off x="3579754" y="3175663"/>
                <a:ext cx="257040" cy="2926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FFCB68E-16FB-4A3A-9BFA-2F96E34829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61754" y="3157663"/>
                  <a:ext cx="292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1D79D89-6DBC-4665-A6D6-EF3325A1198C}"/>
                    </a:ext>
                  </a:extLst>
                </p14:cNvPr>
                <p14:cNvContentPartPr/>
                <p14:nvPr/>
              </p14:nvContentPartPr>
              <p14:xfrm>
                <a:off x="1603714" y="3554383"/>
                <a:ext cx="2280960" cy="389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1D79D89-6DBC-4665-A6D6-EF3325A119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5714" y="3536383"/>
                  <a:ext cx="23166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ADAB9E2-1452-409E-BC97-6D50DAD690B9}"/>
                    </a:ext>
                  </a:extLst>
                </p14:cNvPr>
                <p14:cNvContentPartPr/>
                <p14:nvPr/>
              </p14:nvContentPartPr>
              <p14:xfrm>
                <a:off x="3737074" y="3519463"/>
                <a:ext cx="173520" cy="167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ADAB9E2-1452-409E-BC97-6D50DAD690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9074" y="3501463"/>
                  <a:ext cx="209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DE4A079-230E-4C14-959C-D0486244B411}"/>
                    </a:ext>
                  </a:extLst>
                </p14:cNvPr>
                <p14:cNvContentPartPr/>
                <p14:nvPr/>
              </p14:nvContentPartPr>
              <p14:xfrm>
                <a:off x="1454314" y="3822223"/>
                <a:ext cx="2409480" cy="384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DE4A079-230E-4C14-959C-D0486244B4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6314" y="3804206"/>
                  <a:ext cx="2445120" cy="420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862C040-F49E-479B-8034-183D67A1C7E8}"/>
                    </a:ext>
                  </a:extLst>
                </p14:cNvPr>
                <p14:cNvContentPartPr/>
                <p14:nvPr/>
              </p14:nvContentPartPr>
              <p14:xfrm>
                <a:off x="3746074" y="3766783"/>
                <a:ext cx="140400" cy="167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862C040-F49E-479B-8034-183D67A1C7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28074" y="3748744"/>
                  <a:ext cx="176040" cy="203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4B824BB-53E1-4B32-B3A1-8A5F9FD5DC60}"/>
                    </a:ext>
                  </a:extLst>
                </p14:cNvPr>
                <p14:cNvContentPartPr/>
                <p14:nvPr/>
              </p14:nvContentPartPr>
              <p14:xfrm>
                <a:off x="1622074" y="4077463"/>
                <a:ext cx="2365200" cy="2721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4B824BB-53E1-4B32-B3A1-8A5F9FD5DC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04071" y="4059439"/>
                  <a:ext cx="2400845" cy="30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CB76D7B-91E9-481F-AD7C-ED5AB5429114}"/>
                    </a:ext>
                  </a:extLst>
                </p14:cNvPr>
                <p14:cNvContentPartPr/>
                <p14:nvPr/>
              </p14:nvContentPartPr>
              <p14:xfrm>
                <a:off x="3793234" y="4012303"/>
                <a:ext cx="186480" cy="2066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CB76D7B-91E9-481F-AD7C-ED5AB542911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75269" y="3994303"/>
                  <a:ext cx="222051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121576A-B1B0-48E0-93DD-24321D4A1390}"/>
                    </a:ext>
                  </a:extLst>
                </p14:cNvPr>
                <p14:cNvContentPartPr/>
                <p14:nvPr/>
              </p14:nvContentPartPr>
              <p14:xfrm>
                <a:off x="1583554" y="4274743"/>
                <a:ext cx="2275920" cy="2502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121576A-B1B0-48E0-93DD-24321D4A13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65554" y="4256743"/>
                  <a:ext cx="2311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25CE8DA-71DB-4C36-B61F-0D66714D52F6}"/>
                    </a:ext>
                  </a:extLst>
                </p14:cNvPr>
                <p14:cNvContentPartPr/>
                <p14:nvPr/>
              </p14:nvContentPartPr>
              <p14:xfrm>
                <a:off x="3688834" y="4214983"/>
                <a:ext cx="285840" cy="317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25CE8DA-71DB-4C36-B61F-0D66714D52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70834" y="4196983"/>
                  <a:ext cx="321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510773C-2A04-4DF2-934C-D59134F5F06B}"/>
                    </a:ext>
                  </a:extLst>
                </p14:cNvPr>
                <p14:cNvContentPartPr/>
                <p14:nvPr/>
              </p14:nvContentPartPr>
              <p14:xfrm>
                <a:off x="141754" y="4380223"/>
                <a:ext cx="2189520" cy="15516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510773C-2A04-4DF2-934C-D59134F5F0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3754" y="4362227"/>
                  <a:ext cx="2225160" cy="1587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8AD46AA-E967-4D91-9AE3-7663B9524A43}"/>
                    </a:ext>
                  </a:extLst>
                </p14:cNvPr>
                <p14:cNvContentPartPr/>
                <p14:nvPr/>
              </p14:nvContentPartPr>
              <p14:xfrm>
                <a:off x="2061994" y="4665703"/>
                <a:ext cx="1852560" cy="3834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8AD46AA-E967-4D91-9AE3-7663B9524A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43991" y="4647703"/>
                  <a:ext cx="1888207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642B945-A95F-4F36-8FBF-1A1876C4E0A0}"/>
                    </a:ext>
                  </a:extLst>
                </p14:cNvPr>
                <p14:cNvContentPartPr/>
                <p14:nvPr/>
              </p14:nvContentPartPr>
              <p14:xfrm>
                <a:off x="3750754" y="4541863"/>
                <a:ext cx="246240" cy="341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642B945-A95F-4F36-8FBF-1A1876C4E0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2754" y="4523844"/>
                  <a:ext cx="281880" cy="37695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6869" name="그림 21">
            <a:extLst>
              <a:ext uri="{FF2B5EF4-FFF2-40B4-BE49-F238E27FC236}">
                <a16:creationId xmlns:a16="http://schemas.microsoft.com/office/drawing/2014/main" id="{352F18F6-5F82-4744-B364-BB25F2AE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546100"/>
            <a:ext cx="472440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3DDD222B-181F-4E9F-9FC9-8EECFA1C5B3F}"/>
                  </a:ext>
                </a:extLst>
              </p14:cNvPr>
              <p14:cNvContentPartPr/>
              <p14:nvPr/>
            </p14:nvContentPartPr>
            <p14:xfrm>
              <a:off x="7661794" y="5664703"/>
              <a:ext cx="1652400" cy="5965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3DDD222B-181F-4E9F-9FC9-8EECFA1C5B3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652794" y="5655703"/>
                <a:ext cx="1670040" cy="61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71" name="그룹 27">
            <a:extLst>
              <a:ext uri="{FF2B5EF4-FFF2-40B4-BE49-F238E27FC236}">
                <a16:creationId xmlns:a16="http://schemas.microsoft.com/office/drawing/2014/main" id="{8909E109-C46F-4647-B6F0-2FF644166616}"/>
              </a:ext>
            </a:extLst>
          </p:cNvPr>
          <p:cNvGrpSpPr>
            <a:grpSpLocks/>
          </p:cNvGrpSpPr>
          <p:nvPr/>
        </p:nvGrpSpPr>
        <p:grpSpPr bwMode="auto">
          <a:xfrm>
            <a:off x="7267575" y="1822450"/>
            <a:ext cx="2381250" cy="1014413"/>
            <a:chOff x="7267234" y="1822063"/>
            <a:chExt cx="2381400" cy="10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E070CF8-3E72-4ADE-B3EA-B9A3FB100E1A}"/>
                    </a:ext>
                  </a:extLst>
                </p14:cNvPr>
                <p14:cNvContentPartPr/>
                <p14:nvPr/>
              </p14:nvContentPartPr>
              <p14:xfrm>
                <a:off x="7533274" y="1822063"/>
                <a:ext cx="2057760" cy="1015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E070CF8-3E72-4ADE-B3EA-B9A3FB100E1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24276" y="1813063"/>
                  <a:ext cx="2075397" cy="10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01A5D5C-0F79-46AE-9B4C-C37E47383737}"/>
                    </a:ext>
                  </a:extLst>
                </p14:cNvPr>
                <p14:cNvContentPartPr/>
                <p14:nvPr/>
              </p14:nvContentPartPr>
              <p14:xfrm>
                <a:off x="9484114" y="2175583"/>
                <a:ext cx="164520" cy="6008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01A5D5C-0F79-46AE-9B4C-C37E4738373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75114" y="2166583"/>
                  <a:ext cx="18216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A1A8755-77B7-4A0E-8911-FAC50B408F34}"/>
                    </a:ext>
                  </a:extLst>
                </p14:cNvPr>
                <p14:cNvContentPartPr/>
                <p14:nvPr/>
              </p14:nvContentPartPr>
              <p14:xfrm>
                <a:off x="7267234" y="1856983"/>
                <a:ext cx="344880" cy="5011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A1A8755-77B7-4A0E-8911-FAC50B408F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58225" y="1847983"/>
                  <a:ext cx="362538" cy="51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DA447DC7-8E5A-4418-9E3F-EE786EB27500}"/>
                  </a:ext>
                </a:extLst>
              </p14:cNvPr>
              <p14:cNvContentPartPr/>
              <p14:nvPr/>
            </p14:nvContentPartPr>
            <p14:xfrm>
              <a:off x="7436794" y="5609983"/>
              <a:ext cx="291600" cy="32148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DA447DC7-8E5A-4418-9E3F-EE786EB2750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27783" y="5600993"/>
                <a:ext cx="309262" cy="3391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그림 3">
            <a:extLst>
              <a:ext uri="{FF2B5EF4-FFF2-40B4-BE49-F238E27FC236}">
                <a16:creationId xmlns:a16="http://schemas.microsoft.com/office/drawing/2014/main" id="{3903CC91-D9B8-408B-BF80-7C996A694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333625"/>
            <a:ext cx="44767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그림 4">
            <a:extLst>
              <a:ext uri="{FF2B5EF4-FFF2-40B4-BE49-F238E27FC236}">
                <a16:creationId xmlns:a16="http://schemas.microsoft.com/office/drawing/2014/main" id="{A7BCAE9C-6926-4F25-A0DD-EAB4C790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547813"/>
            <a:ext cx="3667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그림 5">
            <a:extLst>
              <a:ext uri="{FF2B5EF4-FFF2-40B4-BE49-F238E27FC236}">
                <a16:creationId xmlns:a16="http://schemas.microsoft.com/office/drawing/2014/main" id="{DA76B30C-30EF-4A57-98E9-3DF9E846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2422525"/>
            <a:ext cx="6121400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그림 6">
            <a:extLst>
              <a:ext uri="{FF2B5EF4-FFF2-40B4-BE49-F238E27FC236}">
                <a16:creationId xmlns:a16="http://schemas.microsoft.com/office/drawing/2014/main" id="{A3CDBA42-78A4-4DD1-8BC0-F2893482D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547813"/>
            <a:ext cx="44862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그림 3">
            <a:extLst>
              <a:ext uri="{FF2B5EF4-FFF2-40B4-BE49-F238E27FC236}">
                <a16:creationId xmlns:a16="http://schemas.microsoft.com/office/drawing/2014/main" id="{2258CF8F-2943-417C-8CD4-B0B2ED0D2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0"/>
            <a:ext cx="51816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그림 4">
            <a:extLst>
              <a:ext uri="{FF2B5EF4-FFF2-40B4-BE49-F238E27FC236}">
                <a16:creationId xmlns:a16="http://schemas.microsoft.com/office/drawing/2014/main" id="{BB81F054-0316-44E5-8DAA-602382CA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723900"/>
            <a:ext cx="3933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그림 6">
            <a:extLst>
              <a:ext uri="{FF2B5EF4-FFF2-40B4-BE49-F238E27FC236}">
                <a16:creationId xmlns:a16="http://schemas.microsoft.com/office/drawing/2014/main" id="{3D03E283-DBCA-4583-847A-009A6E49D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790700"/>
            <a:ext cx="4565650" cy="476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그림 7">
            <a:extLst>
              <a:ext uri="{FF2B5EF4-FFF2-40B4-BE49-F238E27FC236}">
                <a16:creationId xmlns:a16="http://schemas.microsoft.com/office/drawing/2014/main" id="{3BA1E7A4-93D3-43B3-9193-5E2D3428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2752725"/>
            <a:ext cx="47593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8" name="그룹 23">
            <a:extLst>
              <a:ext uri="{FF2B5EF4-FFF2-40B4-BE49-F238E27FC236}">
                <a16:creationId xmlns:a16="http://schemas.microsoft.com/office/drawing/2014/main" id="{E29E31FF-27FE-4F11-9C72-D260D07D1333}"/>
              </a:ext>
            </a:extLst>
          </p:cNvPr>
          <p:cNvGrpSpPr>
            <a:grpSpLocks/>
          </p:cNvGrpSpPr>
          <p:nvPr/>
        </p:nvGrpSpPr>
        <p:grpSpPr bwMode="auto">
          <a:xfrm>
            <a:off x="1425575" y="41275"/>
            <a:ext cx="5076825" cy="4183063"/>
            <a:chOff x="1426234" y="40783"/>
            <a:chExt cx="5076000" cy="4183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D586BA5-F21A-4720-B0E4-1F5713C37D42}"/>
                    </a:ext>
                  </a:extLst>
                </p14:cNvPr>
                <p14:cNvContentPartPr/>
                <p14:nvPr/>
              </p14:nvContentPartPr>
              <p14:xfrm>
                <a:off x="1426234" y="151303"/>
                <a:ext cx="3218760" cy="2399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D586BA5-F21A-4720-B0E4-1F5713C37D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8234" y="133303"/>
                  <a:ext cx="3254400" cy="24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3ADC300-0AF7-4955-8CBC-AF48FB471B66}"/>
                    </a:ext>
                  </a:extLst>
                </p14:cNvPr>
                <p14:cNvContentPartPr/>
                <p14:nvPr/>
              </p14:nvContentPartPr>
              <p14:xfrm>
                <a:off x="4448074" y="40783"/>
                <a:ext cx="213840" cy="3060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3ADC300-0AF7-4955-8CBC-AF48FB471B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30074" y="22783"/>
                  <a:ext cx="2494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17372D4-9377-46EF-AF1A-F43C17B6BDF4}"/>
                    </a:ext>
                  </a:extLst>
                </p14:cNvPr>
                <p14:cNvContentPartPr/>
                <p14:nvPr/>
              </p14:nvContentPartPr>
              <p14:xfrm>
                <a:off x="1631074" y="401143"/>
                <a:ext cx="3063600" cy="2427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17372D4-9377-46EF-AF1A-F43C17B6BD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3074" y="383143"/>
                  <a:ext cx="3099240" cy="24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F249181-0466-468E-8766-B31E0DD95D5F}"/>
                    </a:ext>
                  </a:extLst>
                </p14:cNvPr>
                <p14:cNvContentPartPr/>
                <p14:nvPr/>
              </p14:nvContentPartPr>
              <p14:xfrm>
                <a:off x="4595674" y="369823"/>
                <a:ext cx="146520" cy="181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F249181-0466-468E-8766-B31E0DD95D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77674" y="351823"/>
                  <a:ext cx="182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A5E6D51-3A93-4256-9C7F-65D998794B42}"/>
                    </a:ext>
                  </a:extLst>
                </p14:cNvPr>
                <p14:cNvContentPartPr/>
                <p14:nvPr/>
              </p14:nvContentPartPr>
              <p14:xfrm>
                <a:off x="1443874" y="602023"/>
                <a:ext cx="3338640" cy="2404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A5E6D51-3A93-4256-9C7F-65D998794B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5874" y="584023"/>
                  <a:ext cx="3374280" cy="24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9F82368-BD18-4322-8212-9FFA53C1DBD5}"/>
                    </a:ext>
                  </a:extLst>
                </p14:cNvPr>
                <p14:cNvContentPartPr/>
                <p14:nvPr/>
              </p14:nvContentPartPr>
              <p14:xfrm>
                <a:off x="4626274" y="604183"/>
                <a:ext cx="192960" cy="229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9F82368-BD18-4322-8212-9FFA53C1DB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08240" y="586183"/>
                  <a:ext cx="228667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324522A-D3FA-4714-8B2C-9562AE90956D}"/>
                    </a:ext>
                  </a:extLst>
                </p14:cNvPr>
                <p14:cNvContentPartPr/>
                <p14:nvPr/>
              </p14:nvContentPartPr>
              <p14:xfrm>
                <a:off x="1677514" y="872023"/>
                <a:ext cx="3156120" cy="2425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324522A-D3FA-4714-8B2C-9562AE9095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59514" y="854023"/>
                  <a:ext cx="3191760" cy="24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0B4F6B8-9E13-4A90-8DF0-CD33565171FF}"/>
                    </a:ext>
                  </a:extLst>
                </p14:cNvPr>
                <p14:cNvContentPartPr/>
                <p14:nvPr/>
              </p14:nvContentPartPr>
              <p14:xfrm>
                <a:off x="5968354" y="1058143"/>
                <a:ext cx="533880" cy="1656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0B4F6B8-9E13-4A90-8DF0-CD33565171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50354" y="1040139"/>
                  <a:ext cx="569520" cy="1691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FB68BD0-A851-43BF-ACAC-80E695076702}"/>
                    </a:ext>
                  </a:extLst>
                </p14:cNvPr>
                <p14:cNvContentPartPr/>
                <p14:nvPr/>
              </p14:nvContentPartPr>
              <p14:xfrm>
                <a:off x="5922994" y="940063"/>
                <a:ext cx="192960" cy="190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FB68BD0-A851-43BF-ACAC-80E6950767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04960" y="922097"/>
                  <a:ext cx="228667" cy="226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D12350A-4FE6-4331-85BA-773E5D54B928}"/>
                    </a:ext>
                  </a:extLst>
                </p14:cNvPr>
                <p14:cNvContentPartPr/>
                <p14:nvPr/>
              </p14:nvContentPartPr>
              <p14:xfrm>
                <a:off x="5188234" y="1533343"/>
                <a:ext cx="479880" cy="2691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D12350A-4FE6-4331-85BA-773E5D54B9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70234" y="1515343"/>
                  <a:ext cx="515520" cy="27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F022870-F112-4AFA-81D3-6D7490A07AF8}"/>
                    </a:ext>
                  </a:extLst>
                </p14:cNvPr>
                <p14:cNvContentPartPr/>
                <p14:nvPr/>
              </p14:nvContentPartPr>
              <p14:xfrm>
                <a:off x="5276794" y="1418863"/>
                <a:ext cx="394200" cy="363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F022870-F112-4AFA-81D3-6D7490A07A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58794" y="1400845"/>
                  <a:ext cx="429840" cy="399275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그림 2">
            <a:extLst>
              <a:ext uri="{FF2B5EF4-FFF2-40B4-BE49-F238E27FC236}">
                <a16:creationId xmlns:a16="http://schemas.microsoft.com/office/drawing/2014/main" id="{F54E7D02-4C70-4B7E-B2F5-B1607E6B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559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그림 1">
            <a:extLst>
              <a:ext uri="{FF2B5EF4-FFF2-40B4-BE49-F238E27FC236}">
                <a16:creationId xmlns:a16="http://schemas.microsoft.com/office/drawing/2014/main" id="{5CE9AA9E-EC2C-449E-BE0B-175493A4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1138238"/>
            <a:ext cx="3902075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그림 17">
            <a:extLst>
              <a:ext uri="{FF2B5EF4-FFF2-40B4-BE49-F238E27FC236}">
                <a16:creationId xmlns:a16="http://schemas.microsoft.com/office/drawing/2014/main" id="{F219D29A-B056-42E4-B950-B856660DA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88" y="3906838"/>
            <a:ext cx="52006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그림 18">
            <a:extLst>
              <a:ext uri="{FF2B5EF4-FFF2-40B4-BE49-F238E27FC236}">
                <a16:creationId xmlns:a16="http://schemas.microsoft.com/office/drawing/2014/main" id="{38F7D8BA-4830-4A97-94B6-77B8D7C60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25" y="1077913"/>
            <a:ext cx="50482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79A990C-D41F-48DE-8329-C22F66DCBF31}"/>
                  </a:ext>
                </a:extLst>
              </p14:cNvPr>
              <p14:cNvContentPartPr/>
              <p14:nvPr/>
            </p14:nvContentPartPr>
            <p14:xfrm>
              <a:off x="3955234" y="2772103"/>
              <a:ext cx="12600" cy="57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79A990C-D41F-48DE-8329-C22F66DCBF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6484" y="2763103"/>
                <a:ext cx="2975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5B34424-326D-460E-A35D-42A8338A0EF3}"/>
                  </a:ext>
                </a:extLst>
              </p14:cNvPr>
              <p14:cNvContentPartPr/>
              <p14:nvPr/>
            </p14:nvContentPartPr>
            <p14:xfrm>
              <a:off x="238954" y="2608303"/>
              <a:ext cx="722880" cy="343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5B34424-326D-460E-A35D-42A8338A0E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54" y="2599303"/>
                <a:ext cx="7405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546B9F2-4407-480C-9A88-80A116CEDE37}"/>
                  </a:ext>
                </a:extLst>
              </p14:cNvPr>
              <p14:cNvContentPartPr/>
              <p14:nvPr/>
            </p14:nvContentPartPr>
            <p14:xfrm>
              <a:off x="232834" y="2012503"/>
              <a:ext cx="551520" cy="379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546B9F2-4407-480C-9A88-80A116CEDE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834" y="2003503"/>
                <a:ext cx="5691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C2FAE09-3113-415D-8277-AC7D4BC9FE8D}"/>
                  </a:ext>
                </a:extLst>
              </p14:cNvPr>
              <p14:cNvContentPartPr/>
              <p14:nvPr/>
            </p14:nvContentPartPr>
            <p14:xfrm>
              <a:off x="746194" y="2097463"/>
              <a:ext cx="2062800" cy="18007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C2FAE09-3113-415D-8277-AC7D4BC9FE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194" y="2088465"/>
                <a:ext cx="2080440" cy="1818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7F9A205-277C-45DD-8343-DCB77E2F8F16}"/>
                  </a:ext>
                </a:extLst>
              </p14:cNvPr>
              <p14:cNvContentPartPr/>
              <p14:nvPr/>
            </p14:nvContentPartPr>
            <p14:xfrm>
              <a:off x="2628994" y="3665263"/>
              <a:ext cx="279360" cy="2354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7F9A205-277C-45DD-8343-DCB77E2F8F1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20006" y="3656263"/>
                <a:ext cx="296977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69F4AA2-E02E-4051-9CE0-82D05F5B2C70}"/>
                  </a:ext>
                </a:extLst>
              </p14:cNvPr>
              <p14:cNvContentPartPr/>
              <p14:nvPr/>
            </p14:nvContentPartPr>
            <p14:xfrm>
              <a:off x="992074" y="1406263"/>
              <a:ext cx="1798560" cy="13035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69F4AA2-E02E-4051-9CE0-82D05F5B2C7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072" y="1397263"/>
                <a:ext cx="1816204" cy="13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9C293F2-AFD5-41EB-86E4-5E0F7D37F8A4}"/>
                  </a:ext>
                </a:extLst>
              </p14:cNvPr>
              <p14:cNvContentPartPr/>
              <p14:nvPr/>
            </p14:nvContentPartPr>
            <p14:xfrm>
              <a:off x="2550874" y="1309783"/>
              <a:ext cx="266040" cy="438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9C293F2-AFD5-41EB-86E4-5E0F7D37F8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41874" y="1300790"/>
                <a:ext cx="283680" cy="456466"/>
              </a:xfrm>
              <a:prstGeom prst="rect">
                <a:avLst/>
              </a:prstGeom>
            </p:spPr>
          </p:pic>
        </mc:Fallback>
      </mc:AlternateContent>
      <p:grpSp>
        <p:nvGrpSpPr>
          <p:cNvPr id="39949" name="그룹 40">
            <a:extLst>
              <a:ext uri="{FF2B5EF4-FFF2-40B4-BE49-F238E27FC236}">
                <a16:creationId xmlns:a16="http://schemas.microsoft.com/office/drawing/2014/main" id="{3265D8BC-74E3-4D10-81E6-5D2788695D11}"/>
              </a:ext>
            </a:extLst>
          </p:cNvPr>
          <p:cNvGrpSpPr>
            <a:grpSpLocks/>
          </p:cNvGrpSpPr>
          <p:nvPr/>
        </p:nvGrpSpPr>
        <p:grpSpPr bwMode="auto">
          <a:xfrm>
            <a:off x="4725988" y="4379913"/>
            <a:ext cx="2547937" cy="514350"/>
            <a:chOff x="4726354" y="4379143"/>
            <a:chExt cx="254808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E4FD9DE-E369-4379-B71F-2015484D5C4A}"/>
                    </a:ext>
                  </a:extLst>
                </p14:cNvPr>
                <p14:cNvContentPartPr/>
                <p14:nvPr/>
              </p14:nvContentPartPr>
              <p14:xfrm>
                <a:off x="4726354" y="4485343"/>
                <a:ext cx="2548080" cy="4082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E4FD9DE-E369-4379-B71F-2015484D5C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17354" y="4476343"/>
                  <a:ext cx="25657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08EC6AD-FB5C-4E78-957C-738FAF811C80}"/>
                    </a:ext>
                  </a:extLst>
                </p14:cNvPr>
                <p14:cNvContentPartPr/>
                <p14:nvPr/>
              </p14:nvContentPartPr>
              <p14:xfrm>
                <a:off x="7077154" y="4379143"/>
                <a:ext cx="155160" cy="1987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08EC6AD-FB5C-4E78-957C-738FAF811C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68154" y="4370143"/>
                  <a:ext cx="1728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50" name="그룹 53">
            <a:extLst>
              <a:ext uri="{FF2B5EF4-FFF2-40B4-BE49-F238E27FC236}">
                <a16:creationId xmlns:a16="http://schemas.microsoft.com/office/drawing/2014/main" id="{A653E36F-5170-48D4-BD23-8A1B5B1BFBBE}"/>
              </a:ext>
            </a:extLst>
          </p:cNvPr>
          <p:cNvGrpSpPr>
            <a:grpSpLocks/>
          </p:cNvGrpSpPr>
          <p:nvPr/>
        </p:nvGrpSpPr>
        <p:grpSpPr bwMode="auto">
          <a:xfrm>
            <a:off x="3933825" y="1511300"/>
            <a:ext cx="3259138" cy="2106613"/>
            <a:chOff x="3934354" y="1511383"/>
            <a:chExt cx="3258720" cy="21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4DFF8AE-9596-4E28-83FC-4EA3AFFD7183}"/>
                    </a:ext>
                  </a:extLst>
                </p14:cNvPr>
                <p14:cNvContentPartPr/>
                <p14:nvPr/>
              </p14:nvContentPartPr>
              <p14:xfrm>
                <a:off x="3934354" y="1564303"/>
                <a:ext cx="3168000" cy="12110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4DFF8AE-9596-4E28-83FC-4EA3AFFD71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25354" y="1555303"/>
                  <a:ext cx="318564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0122137-AF50-4A63-B9D2-699FCE5706BC}"/>
                    </a:ext>
                  </a:extLst>
                </p14:cNvPr>
                <p14:cNvContentPartPr/>
                <p14:nvPr/>
              </p14:nvContentPartPr>
              <p14:xfrm>
                <a:off x="7000114" y="1511383"/>
                <a:ext cx="192960" cy="2307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0122137-AF50-4A63-B9D2-699FCE5706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91097" y="1502383"/>
                  <a:ext cx="210633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FCE2C5C-2CB7-446A-9BE1-53805C0B8819}"/>
                    </a:ext>
                  </a:extLst>
                </p14:cNvPr>
                <p14:cNvContentPartPr/>
                <p14:nvPr/>
              </p14:nvContentPartPr>
              <p14:xfrm>
                <a:off x="4236034" y="2553943"/>
                <a:ext cx="2569680" cy="5115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FCE2C5C-2CB7-446A-9BE1-53805C0B88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27033" y="2544937"/>
                  <a:ext cx="2587322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FF25F99-3DBA-4A7F-B21A-18B2E12CEC63}"/>
                    </a:ext>
                  </a:extLst>
                </p14:cNvPr>
                <p14:cNvContentPartPr/>
                <p14:nvPr/>
              </p14:nvContentPartPr>
              <p14:xfrm>
                <a:off x="6643354" y="2470063"/>
                <a:ext cx="240120" cy="3844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FF25F99-3DBA-4A7F-B21A-18B2E12CEC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34354" y="2461071"/>
                  <a:ext cx="257760" cy="402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DC729B6-2B7F-4BF3-A50F-55542B85CE54}"/>
                    </a:ext>
                  </a:extLst>
                </p14:cNvPr>
                <p14:cNvContentPartPr/>
                <p14:nvPr/>
              </p14:nvContentPartPr>
              <p14:xfrm>
                <a:off x="4243234" y="3174583"/>
                <a:ext cx="277200" cy="3002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DC729B6-2B7F-4BF3-A50F-55542B85CE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34234" y="3165583"/>
                  <a:ext cx="294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911ED42-D9FB-44DC-B44D-AE2A605F5DB2}"/>
                    </a:ext>
                  </a:extLst>
                </p14:cNvPr>
                <p14:cNvContentPartPr/>
                <p14:nvPr/>
              </p14:nvContentPartPr>
              <p14:xfrm>
                <a:off x="4460674" y="3325063"/>
                <a:ext cx="375120" cy="223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911ED42-D9FB-44DC-B44D-AE2A605F5D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51674" y="3316063"/>
                  <a:ext cx="392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073CEBA-1D3B-4474-BFD1-3F3298D4B16F}"/>
                    </a:ext>
                  </a:extLst>
                </p14:cNvPr>
                <p14:cNvContentPartPr/>
                <p14:nvPr/>
              </p14:nvContentPartPr>
              <p14:xfrm>
                <a:off x="4742554" y="3203383"/>
                <a:ext cx="168120" cy="349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073CEBA-1D3B-4474-BFD1-3F3298D4B1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33554" y="3194383"/>
                  <a:ext cx="1857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BBB15FA-3C34-49A2-8802-51AAD9856A21}"/>
                    </a:ext>
                  </a:extLst>
                </p14:cNvPr>
                <p14:cNvContentPartPr/>
                <p14:nvPr/>
              </p14:nvContentPartPr>
              <p14:xfrm>
                <a:off x="5078434" y="3254143"/>
                <a:ext cx="274680" cy="1897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BBB15FA-3C34-49A2-8802-51AAD9856A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69434" y="3245143"/>
                  <a:ext cx="292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461C1D0-0B40-4371-BBDE-6D4DB51121E5}"/>
                    </a:ext>
                  </a:extLst>
                </p14:cNvPr>
                <p14:cNvContentPartPr/>
                <p14:nvPr/>
              </p14:nvContentPartPr>
              <p14:xfrm>
                <a:off x="5474794" y="3132463"/>
                <a:ext cx="45720" cy="329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461C1D0-0B40-4371-BBDE-6D4DB51121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65794" y="3123463"/>
                  <a:ext cx="633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7B1638E-4EA9-4ADA-A228-1972B71F8B26}"/>
                    </a:ext>
                  </a:extLst>
                </p14:cNvPr>
                <p14:cNvContentPartPr/>
                <p14:nvPr/>
              </p14:nvContentPartPr>
              <p14:xfrm>
                <a:off x="5581714" y="3140023"/>
                <a:ext cx="278640" cy="2365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7B1638E-4EA9-4ADA-A228-1972B71F8B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2714" y="3131023"/>
                  <a:ext cx="296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5169654-8627-4941-8DDA-3081420399BF}"/>
                    </a:ext>
                  </a:extLst>
                </p14:cNvPr>
                <p14:cNvContentPartPr/>
                <p14:nvPr/>
              </p14:nvContentPartPr>
              <p14:xfrm>
                <a:off x="5686474" y="3312103"/>
                <a:ext cx="253800" cy="576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5169654-8627-4941-8DDA-3081420399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77474" y="3303046"/>
                  <a:ext cx="271440" cy="75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F34AE49-3926-46F4-A519-5EA5A64B700D}"/>
                    </a:ext>
                  </a:extLst>
                </p14:cNvPr>
                <p14:cNvContentPartPr/>
                <p14:nvPr/>
              </p14:nvContentPartPr>
              <p14:xfrm>
                <a:off x="5849554" y="3337663"/>
                <a:ext cx="25200" cy="1404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F34AE49-3926-46F4-A519-5EA5A64B70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40554" y="3328686"/>
                  <a:ext cx="42840" cy="157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C637BE3-5FED-46E5-92E3-4D7198110FC6}"/>
                    </a:ext>
                  </a:extLst>
                </p14:cNvPr>
                <p14:cNvContentPartPr/>
                <p14:nvPr/>
              </p14:nvContentPartPr>
              <p14:xfrm>
                <a:off x="5958274" y="2981623"/>
                <a:ext cx="251640" cy="4284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C637BE3-5FED-46E5-92E3-4D7198110F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49287" y="2972623"/>
                  <a:ext cx="269255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A3DFBA7-E3F7-41C1-8D58-E255CFFC04A6}"/>
                    </a:ext>
                  </a:extLst>
                </p14:cNvPr>
                <p14:cNvContentPartPr/>
                <p14:nvPr/>
              </p14:nvContentPartPr>
              <p14:xfrm>
                <a:off x="6128554" y="3245503"/>
                <a:ext cx="135000" cy="58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A3DFBA7-E3F7-41C1-8D58-E255CFFC04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19554" y="3236503"/>
                  <a:ext cx="152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CE8873D-025E-4FB0-8A93-66D94C5D9A5D}"/>
                    </a:ext>
                  </a:extLst>
                </p14:cNvPr>
                <p14:cNvContentPartPr/>
                <p14:nvPr/>
              </p14:nvContentPartPr>
              <p14:xfrm>
                <a:off x="6171034" y="3119503"/>
                <a:ext cx="119160" cy="2916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CE8873D-025E-4FB0-8A93-66D94C5D9A5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62007" y="3110503"/>
                  <a:ext cx="136853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9AA5C48-F52E-419E-9685-FB59B4318056}"/>
                    </a:ext>
                  </a:extLst>
                </p14:cNvPr>
                <p14:cNvContentPartPr/>
                <p14:nvPr/>
              </p14:nvContentPartPr>
              <p14:xfrm>
                <a:off x="6191194" y="3401743"/>
                <a:ext cx="351000" cy="216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9AA5C48-F52E-419E-9685-FB59B431805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82194" y="3392743"/>
                  <a:ext cx="368640" cy="234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그림 3">
            <a:extLst>
              <a:ext uri="{FF2B5EF4-FFF2-40B4-BE49-F238E27FC236}">
                <a16:creationId xmlns:a16="http://schemas.microsoft.com/office/drawing/2014/main" id="{126C0730-B583-4342-954B-2A2E3173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1209675"/>
            <a:ext cx="38163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그림 4">
            <a:extLst>
              <a:ext uri="{FF2B5EF4-FFF2-40B4-BE49-F238E27FC236}">
                <a16:creationId xmlns:a16="http://schemas.microsoft.com/office/drawing/2014/main" id="{78CDDDBC-C787-427C-99AB-0BD7EE5C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944563"/>
            <a:ext cx="539908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그림 5">
            <a:extLst>
              <a:ext uri="{FF2B5EF4-FFF2-40B4-BE49-F238E27FC236}">
                <a16:creationId xmlns:a16="http://schemas.microsoft.com/office/drawing/2014/main" id="{0308C834-40E4-491C-B534-D6EADDF6B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379663"/>
            <a:ext cx="52292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그림 6">
            <a:extLst>
              <a:ext uri="{FF2B5EF4-FFF2-40B4-BE49-F238E27FC236}">
                <a16:creationId xmlns:a16="http://schemas.microsoft.com/office/drawing/2014/main" id="{365335EF-6CDA-43A1-8C55-6C70D9C6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85750"/>
            <a:ext cx="60674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그림 7">
            <a:extLst>
              <a:ext uri="{FF2B5EF4-FFF2-40B4-BE49-F238E27FC236}">
                <a16:creationId xmlns:a16="http://schemas.microsoft.com/office/drawing/2014/main" id="{3F3718F0-5565-4C78-A0F2-4723AA03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477838"/>
            <a:ext cx="50101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9F42EFC-265D-47FA-A56D-7E2AE24AB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F26489-FB40-4309-82A2-B0F90A166FD3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70064C-DF7F-4780-8B9E-533BB5328517}"/>
              </a:ext>
            </a:extLst>
          </p:cNvPr>
          <p:cNvSpPr txBox="1"/>
          <p:nvPr/>
        </p:nvSpPr>
        <p:spPr>
          <a:xfrm>
            <a:off x="849313" y="66675"/>
            <a:ext cx="95408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개요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8E023-B44B-4762-A5EC-1F5CCAFE8D41}"/>
              </a:ext>
            </a:extLst>
          </p:cNvPr>
          <p:cNvSpPr txBox="1"/>
          <p:nvPr/>
        </p:nvSpPr>
        <p:spPr>
          <a:xfrm>
            <a:off x="849313" y="639066"/>
            <a:ext cx="224933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주요 요소 기술</a:t>
            </a:r>
          </a:p>
        </p:txBody>
      </p:sp>
      <p:sp>
        <p:nvSpPr>
          <p:cNvPr id="36" name="모서리가 둥근 직사각형 52">
            <a:extLst>
              <a:ext uri="{FF2B5EF4-FFF2-40B4-BE49-F238E27FC236}">
                <a16:creationId xmlns:a16="http://schemas.microsoft.com/office/drawing/2014/main" id="{348E579E-661A-4119-A672-D8F4A147FF51}"/>
              </a:ext>
            </a:extLst>
          </p:cNvPr>
          <p:cNvSpPr/>
          <p:nvPr/>
        </p:nvSpPr>
        <p:spPr>
          <a:xfrm>
            <a:off x="896815" y="2373771"/>
            <a:ext cx="1358900" cy="14763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음악파일 변환</a:t>
            </a:r>
          </a:p>
        </p:txBody>
      </p:sp>
      <p:sp>
        <p:nvSpPr>
          <p:cNvPr id="37" name="모서리가 둥근 직사각형 53">
            <a:extLst>
              <a:ext uri="{FF2B5EF4-FFF2-40B4-BE49-F238E27FC236}">
                <a16:creationId xmlns:a16="http://schemas.microsoft.com/office/drawing/2014/main" id="{F230E687-6071-47C3-A071-2B3F88F9DFFD}"/>
              </a:ext>
            </a:extLst>
          </p:cNvPr>
          <p:cNvSpPr/>
          <p:nvPr/>
        </p:nvSpPr>
        <p:spPr>
          <a:xfrm>
            <a:off x="3028950" y="2384884"/>
            <a:ext cx="1358900" cy="14763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STFT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&amp; </a:t>
            </a:r>
            <a:r>
              <a:rPr lang="en-US" altLang="ko-KR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melscale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모서리가 둥근 직사각형 54">
            <a:extLst>
              <a:ext uri="{FF2B5EF4-FFF2-40B4-BE49-F238E27FC236}">
                <a16:creationId xmlns:a16="http://schemas.microsoft.com/office/drawing/2014/main" id="{793E0684-17E1-45C6-85A6-E5D36FABADA8}"/>
              </a:ext>
            </a:extLst>
          </p:cNvPr>
          <p:cNvSpPr/>
          <p:nvPr/>
        </p:nvSpPr>
        <p:spPr>
          <a:xfrm>
            <a:off x="5184775" y="2384884"/>
            <a:ext cx="1358900" cy="14763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CNN-LSTM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모서리가 둥근 직사각형 55">
            <a:extLst>
              <a:ext uri="{FF2B5EF4-FFF2-40B4-BE49-F238E27FC236}">
                <a16:creationId xmlns:a16="http://schemas.microsoft.com/office/drawing/2014/main" id="{583438DF-2CEF-4253-BFEC-684C451903F3}"/>
              </a:ext>
            </a:extLst>
          </p:cNvPr>
          <p:cNvSpPr/>
          <p:nvPr/>
        </p:nvSpPr>
        <p:spPr>
          <a:xfrm>
            <a:off x="7315200" y="2373770"/>
            <a:ext cx="1419225" cy="14763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Unity 3D</a:t>
            </a:r>
          </a:p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노트 맵핑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6452125-8BD4-4815-9194-630A3004F256}"/>
              </a:ext>
            </a:extLst>
          </p:cNvPr>
          <p:cNvSpPr/>
          <p:nvPr/>
        </p:nvSpPr>
        <p:spPr>
          <a:xfrm>
            <a:off x="2493443" y="3007184"/>
            <a:ext cx="303213" cy="22225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34165AF0-AA96-4967-A6EF-5A9E5EF3A178}"/>
              </a:ext>
            </a:extLst>
          </p:cNvPr>
          <p:cNvSpPr/>
          <p:nvPr/>
        </p:nvSpPr>
        <p:spPr>
          <a:xfrm>
            <a:off x="4640263" y="3007184"/>
            <a:ext cx="303212" cy="22225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78FE5465-6419-468D-8669-0F1500AA1FA1}"/>
              </a:ext>
            </a:extLst>
          </p:cNvPr>
          <p:cNvSpPr/>
          <p:nvPr/>
        </p:nvSpPr>
        <p:spPr>
          <a:xfrm>
            <a:off x="6778625" y="3000834"/>
            <a:ext cx="301625" cy="22225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2BB49B3D-9850-435A-8E1F-AF7FA494D4BC}"/>
              </a:ext>
            </a:extLst>
          </p:cNvPr>
          <p:cNvSpPr/>
          <p:nvPr/>
        </p:nvSpPr>
        <p:spPr>
          <a:xfrm>
            <a:off x="8969375" y="3007184"/>
            <a:ext cx="303213" cy="22225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3C3AC429-3181-4DAF-84CD-490D5FFCE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1051" y="4401319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ko-KR" altLang="en-US" sz="2400" b="1" dirty="0" err="1">
                <a:latin typeface="+mn-ea"/>
                <a:ea typeface="+mn-ea"/>
              </a:rPr>
              <a:t>전처리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956C840D-41FA-4342-BE83-E753F0F8F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307" y="4401319"/>
            <a:ext cx="232384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latin typeface="+mn-ea"/>
                <a:ea typeface="+mn-ea"/>
              </a:rPr>
              <a:t>Deep Learning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76CF9E9A-324F-4DDF-81EE-806EEFB3A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889" y="4420171"/>
            <a:ext cx="1027845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2400" b="1" dirty="0">
                <a:latin typeface="+mn-ea"/>
                <a:ea typeface="+mn-ea"/>
              </a:rPr>
              <a:t>Game</a:t>
            </a:r>
            <a:endParaRPr lang="ko-KR" altLang="en-US" sz="2400" b="1" dirty="0">
              <a:latin typeface="+mn-ea"/>
              <a:ea typeface="+mn-ea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D294A9E5-DF0E-42FB-8ED8-3814235F060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466314" y="3012182"/>
            <a:ext cx="723275" cy="221599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13800" dirty="0">
                <a:latin typeface="+mj-ea"/>
                <a:ea typeface="+mj-ea"/>
              </a:rPr>
              <a:t>}</a:t>
            </a:r>
            <a:endParaRPr lang="ko-KR" altLang="en-US" sz="13800" dirty="0">
              <a:latin typeface="+mj-ea"/>
              <a:ea typeface="+mj-ea"/>
            </a:endParaRP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A3FB68E8-E82F-4EBD-8A8A-E328842274E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730016" y="3189155"/>
            <a:ext cx="633507" cy="186204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11500" dirty="0">
                <a:latin typeface="+mj-ea"/>
                <a:ea typeface="+mj-ea"/>
              </a:rPr>
              <a:t>}</a:t>
            </a:r>
            <a:endParaRPr lang="ko-KR" altLang="en-US" sz="11500" dirty="0">
              <a:latin typeface="+mj-ea"/>
              <a:ea typeface="+mj-ea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A66BB4EF-32EC-4BC3-9273-79463609303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873203" y="3189156"/>
            <a:ext cx="633507" cy="186204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11500" dirty="0">
                <a:latin typeface="+mj-ea"/>
                <a:ea typeface="+mj-ea"/>
              </a:rPr>
              <a:t>}</a:t>
            </a:r>
            <a:endParaRPr lang="ko-KR" altLang="en-US" sz="11500" dirty="0">
              <a:latin typeface="+mj-ea"/>
              <a:ea typeface="+mj-ea"/>
            </a:endParaRPr>
          </a:p>
        </p:txBody>
      </p:sp>
      <p:sp>
        <p:nvSpPr>
          <p:cNvPr id="22" name="모서리가 둥근 직사각형 55">
            <a:extLst>
              <a:ext uri="{FF2B5EF4-FFF2-40B4-BE49-F238E27FC236}">
                <a16:creationId xmlns:a16="http://schemas.microsoft.com/office/drawing/2014/main" id="{F5BBAA12-73C9-4CDA-B33A-B2B5993226AF}"/>
              </a:ext>
            </a:extLst>
          </p:cNvPr>
          <p:cNvSpPr/>
          <p:nvPr/>
        </p:nvSpPr>
        <p:spPr>
          <a:xfrm>
            <a:off x="9505950" y="2373770"/>
            <a:ext cx="1419225" cy="14763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웹 플랫폼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69D53C01-0D2D-44AE-AD54-703CF424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402" y="4401320"/>
            <a:ext cx="141577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+mn-ea"/>
                <a:ea typeface="+mn-ea"/>
              </a:rPr>
              <a:t>정보조회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4FAD13D-1466-4E90-980F-70AEFEF8825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0061606" y="3189156"/>
            <a:ext cx="633507" cy="186204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r>
              <a:rPr lang="en-US" altLang="ko-KR" sz="11500" dirty="0">
                <a:latin typeface="+mj-ea"/>
                <a:ea typeface="+mj-ea"/>
              </a:rPr>
              <a:t>}</a:t>
            </a:r>
            <a:endParaRPr lang="ko-KR" altLang="en-US" sz="115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그림 3">
            <a:extLst>
              <a:ext uri="{FF2B5EF4-FFF2-40B4-BE49-F238E27FC236}">
                <a16:creationId xmlns:a16="http://schemas.microsoft.com/office/drawing/2014/main" id="{F9A88A26-0374-4143-B184-CA32043E9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614488"/>
            <a:ext cx="43243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그림 4">
            <a:extLst>
              <a:ext uri="{FF2B5EF4-FFF2-40B4-BE49-F238E27FC236}">
                <a16:creationId xmlns:a16="http://schemas.microsoft.com/office/drawing/2014/main" id="{2BA96DAA-429C-4D0A-89CD-07126887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1541463"/>
            <a:ext cx="7005637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그림 5">
            <a:extLst>
              <a:ext uri="{FF2B5EF4-FFF2-40B4-BE49-F238E27FC236}">
                <a16:creationId xmlns:a16="http://schemas.microsoft.com/office/drawing/2014/main" id="{586B0B61-9579-4C8E-8A23-2A2AE85AA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003300"/>
            <a:ext cx="41433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그림 6">
            <a:extLst>
              <a:ext uri="{FF2B5EF4-FFF2-40B4-BE49-F238E27FC236}">
                <a16:creationId xmlns:a16="http://schemas.microsoft.com/office/drawing/2014/main" id="{4BE85BC0-B1EE-405C-958D-70B8F6FCB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777875"/>
            <a:ext cx="48863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그림 1">
            <a:extLst>
              <a:ext uri="{FF2B5EF4-FFF2-40B4-BE49-F238E27FC236}">
                <a16:creationId xmlns:a16="http://schemas.microsoft.com/office/drawing/2014/main" id="{A260A9A7-E504-4BD9-84EF-8484EB3C9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576263"/>
            <a:ext cx="34575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그림 2">
            <a:extLst>
              <a:ext uri="{FF2B5EF4-FFF2-40B4-BE49-F238E27FC236}">
                <a16:creationId xmlns:a16="http://schemas.microsoft.com/office/drawing/2014/main" id="{E0B075F8-D71F-4E9D-A594-13594168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0"/>
            <a:ext cx="29257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2" name="그룹 14">
            <a:extLst>
              <a:ext uri="{FF2B5EF4-FFF2-40B4-BE49-F238E27FC236}">
                <a16:creationId xmlns:a16="http://schemas.microsoft.com/office/drawing/2014/main" id="{E6AAAE1C-53B5-4C99-80B0-6B13D6D46690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054100"/>
            <a:ext cx="2868613" cy="3552825"/>
            <a:chOff x="331114" y="1053463"/>
            <a:chExt cx="2868840" cy="355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BCC4C7C-FD64-4A31-9F47-DCA6837D404E}"/>
                    </a:ext>
                  </a:extLst>
                </p14:cNvPr>
                <p14:cNvContentPartPr/>
                <p14:nvPr/>
              </p14:nvContentPartPr>
              <p14:xfrm>
                <a:off x="366754" y="1646023"/>
                <a:ext cx="502200" cy="295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BCC4C7C-FD64-4A31-9F47-DCA6837D40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754" y="1637023"/>
                  <a:ext cx="519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3392C7B-1D1F-4CB3-AEE2-8B684DEF7E84}"/>
                    </a:ext>
                  </a:extLst>
                </p14:cNvPr>
                <p14:cNvContentPartPr/>
                <p14:nvPr/>
              </p14:nvContentPartPr>
              <p14:xfrm>
                <a:off x="846274" y="1136983"/>
                <a:ext cx="2329200" cy="610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3392C7B-1D1F-4CB3-AEE2-8B684DEF7E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274" y="1127983"/>
                  <a:ext cx="234684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73A2AFE-7F5B-4237-A93C-64D6C2871721}"/>
                    </a:ext>
                  </a:extLst>
                </p14:cNvPr>
                <p14:cNvContentPartPr/>
                <p14:nvPr/>
              </p14:nvContentPartPr>
              <p14:xfrm>
                <a:off x="2982874" y="1053463"/>
                <a:ext cx="209160" cy="291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73A2AFE-7F5B-4237-A93C-64D6C28717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73889" y="1044463"/>
                  <a:ext cx="22677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4C303C1-FA8F-40E6-8ED6-BD226D42CE44}"/>
                    </a:ext>
                  </a:extLst>
                </p14:cNvPr>
                <p14:cNvContentPartPr/>
                <p14:nvPr/>
              </p14:nvContentPartPr>
              <p14:xfrm>
                <a:off x="381514" y="1104223"/>
                <a:ext cx="663840" cy="369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4C303C1-FA8F-40E6-8ED6-BD226D42CE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514" y="1095223"/>
                  <a:ext cx="6814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05A34C3-51BF-4EE4-858F-F0642BEE580F}"/>
                    </a:ext>
                  </a:extLst>
                </p14:cNvPr>
                <p14:cNvContentPartPr/>
                <p14:nvPr/>
              </p14:nvContentPartPr>
              <p14:xfrm>
                <a:off x="1030954" y="1284223"/>
                <a:ext cx="2081160" cy="1442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05A34C3-51BF-4EE4-858F-F0642BEE58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1954" y="1275223"/>
                  <a:ext cx="2098800" cy="14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E801881-9A7E-4602-8AF5-D578A3CBC225}"/>
                    </a:ext>
                  </a:extLst>
                </p14:cNvPr>
                <p14:cNvContentPartPr/>
                <p14:nvPr/>
              </p14:nvContentPartPr>
              <p14:xfrm>
                <a:off x="2950474" y="2408863"/>
                <a:ext cx="221760" cy="304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E801881-9A7E-4602-8AF5-D578A3CBC2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41474" y="2399863"/>
                  <a:ext cx="239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D2B52F2-5647-4D50-8E78-78651691CA83}"/>
                    </a:ext>
                  </a:extLst>
                </p14:cNvPr>
                <p14:cNvContentPartPr/>
                <p14:nvPr/>
              </p14:nvContentPartPr>
              <p14:xfrm>
                <a:off x="331114" y="2425783"/>
                <a:ext cx="716400" cy="2401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D2B52F2-5647-4D50-8E78-78651691CA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2119" y="2416783"/>
                  <a:ext cx="734031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0D6D7BB-22F2-46C7-ABC5-48AC95780F08}"/>
                    </a:ext>
                  </a:extLst>
                </p14:cNvPr>
                <p14:cNvContentPartPr/>
                <p14:nvPr/>
              </p14:nvContentPartPr>
              <p14:xfrm>
                <a:off x="963274" y="2516143"/>
                <a:ext cx="2165400" cy="2079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0D6D7BB-22F2-46C7-ABC5-48AC95780F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4274" y="2507143"/>
                  <a:ext cx="2183040" cy="20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0F18ED3-8394-40D3-A874-29536674468B}"/>
                    </a:ext>
                  </a:extLst>
                </p14:cNvPr>
                <p14:cNvContentPartPr/>
                <p14:nvPr/>
              </p14:nvContentPartPr>
              <p14:xfrm>
                <a:off x="2940034" y="4303543"/>
                <a:ext cx="259920" cy="302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0F18ED3-8394-40D3-A874-2953667446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1034" y="4294543"/>
                  <a:ext cx="27756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ED9D7D6-86A5-4354-95BF-09016203721C}"/>
                  </a:ext>
                </a:extLst>
              </p14:cNvPr>
              <p14:cNvContentPartPr/>
              <p14:nvPr/>
            </p14:nvContentPartPr>
            <p14:xfrm>
              <a:off x="7028571" y="1242824"/>
              <a:ext cx="162000" cy="2390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ED9D7D6-86A5-4354-95BF-0901620372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19571" y="1233824"/>
                <a:ext cx="179640" cy="256680"/>
              </a:xfrm>
              <a:prstGeom prst="rect">
                <a:avLst/>
              </a:prstGeom>
            </p:spPr>
          </p:pic>
        </mc:Fallback>
      </mc:AlternateContent>
      <p:pic>
        <p:nvPicPr>
          <p:cNvPr id="43014" name="그림 23">
            <a:extLst>
              <a:ext uri="{FF2B5EF4-FFF2-40B4-BE49-F238E27FC236}">
                <a16:creationId xmlns:a16="http://schemas.microsoft.com/office/drawing/2014/main" id="{3E56529F-6B1E-4317-A0A3-B44F4954E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652463"/>
            <a:ext cx="497205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5" name="그룹 61">
            <a:extLst>
              <a:ext uri="{FF2B5EF4-FFF2-40B4-BE49-F238E27FC236}">
                <a16:creationId xmlns:a16="http://schemas.microsoft.com/office/drawing/2014/main" id="{404154D1-5A78-4926-BB69-500423452959}"/>
              </a:ext>
            </a:extLst>
          </p:cNvPr>
          <p:cNvGrpSpPr>
            <a:grpSpLocks/>
          </p:cNvGrpSpPr>
          <p:nvPr/>
        </p:nvGrpSpPr>
        <p:grpSpPr bwMode="auto">
          <a:xfrm>
            <a:off x="5238750" y="1130300"/>
            <a:ext cx="2152650" cy="2957513"/>
            <a:chOff x="4184554" y="1130143"/>
            <a:chExt cx="2153880" cy="29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0EA35F5-1605-4FD4-AAE6-92D1A8109E1B}"/>
                    </a:ext>
                  </a:extLst>
                </p14:cNvPr>
                <p14:cNvContentPartPr/>
                <p14:nvPr/>
              </p14:nvContentPartPr>
              <p14:xfrm>
                <a:off x="4184554" y="2144983"/>
                <a:ext cx="222840" cy="237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0EA35F5-1605-4FD4-AAE6-92D1A8109E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75554" y="2136117"/>
                  <a:ext cx="240480" cy="41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E105FE8-6C52-457C-990E-71CEA108F143}"/>
                    </a:ext>
                  </a:extLst>
                </p14:cNvPr>
                <p14:cNvContentPartPr/>
                <p14:nvPr/>
              </p14:nvContentPartPr>
              <p14:xfrm>
                <a:off x="4352674" y="2083063"/>
                <a:ext cx="106200" cy="1256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E105FE8-6C52-457C-990E-71CEA108F14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43674" y="2074063"/>
                  <a:ext cx="123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8562895-D810-4173-BCD8-6F2E4DE33AC0}"/>
                    </a:ext>
                  </a:extLst>
                </p14:cNvPr>
                <p14:cNvContentPartPr/>
                <p14:nvPr/>
              </p14:nvContentPartPr>
              <p14:xfrm>
                <a:off x="4553194" y="2095303"/>
                <a:ext cx="152280" cy="1731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8562895-D810-4173-BCD8-6F2E4DE33A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44215" y="2086303"/>
                  <a:ext cx="169878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75006DA-75EA-4874-A221-DBD1CDB441E9}"/>
                    </a:ext>
                  </a:extLst>
                </p14:cNvPr>
                <p14:cNvContentPartPr/>
                <p14:nvPr/>
              </p14:nvContentPartPr>
              <p14:xfrm>
                <a:off x="4767034" y="2035543"/>
                <a:ext cx="74160" cy="262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75006DA-75EA-4874-A221-DBD1CDB441E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58034" y="2026543"/>
                  <a:ext cx="91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52CF51F-7026-41BF-B429-224CC649746B}"/>
                    </a:ext>
                  </a:extLst>
                </p14:cNvPr>
                <p14:cNvContentPartPr/>
                <p14:nvPr/>
              </p14:nvContentPartPr>
              <p14:xfrm>
                <a:off x="4926874" y="2085223"/>
                <a:ext cx="91440" cy="80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52CF51F-7026-41BF-B429-224CC64974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17874" y="2076223"/>
                  <a:ext cx="109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83F8F79-A11D-4ECC-B2D5-C89D2200986C}"/>
                    </a:ext>
                  </a:extLst>
                </p14:cNvPr>
                <p14:cNvContentPartPr/>
                <p14:nvPr/>
              </p14:nvContentPartPr>
              <p14:xfrm>
                <a:off x="4910314" y="2140663"/>
                <a:ext cx="142200" cy="1663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83F8F79-A11D-4ECC-B2D5-C89D2200986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01314" y="2131663"/>
                  <a:ext cx="159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2899BE7-F907-4A09-97FE-6948B67B8267}"/>
                    </a:ext>
                  </a:extLst>
                </p14:cNvPr>
                <p14:cNvContentPartPr/>
                <p14:nvPr/>
              </p14:nvContentPartPr>
              <p14:xfrm>
                <a:off x="5078434" y="2026543"/>
                <a:ext cx="172440" cy="2422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2899BE7-F907-4A09-97FE-6948B67B82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9434" y="2017543"/>
                  <a:ext cx="190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11B4A0E-68AF-4B32-BE62-99F6B31EC2D9}"/>
                    </a:ext>
                  </a:extLst>
                </p14:cNvPr>
                <p14:cNvContentPartPr/>
                <p14:nvPr/>
              </p14:nvContentPartPr>
              <p14:xfrm>
                <a:off x="5209114" y="2061103"/>
                <a:ext cx="127800" cy="1731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11B4A0E-68AF-4B32-BE62-99F6B31EC2D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00114" y="2052103"/>
                  <a:ext cx="145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9845A30-0C13-4130-9E06-F9F4F0B10EA8}"/>
                    </a:ext>
                  </a:extLst>
                </p14:cNvPr>
                <p14:cNvContentPartPr/>
                <p14:nvPr/>
              </p14:nvContentPartPr>
              <p14:xfrm>
                <a:off x="5274274" y="2237143"/>
                <a:ext cx="204480" cy="1432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9845A30-0C13-4130-9E06-F9F4F0B10EA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65274" y="2228143"/>
                  <a:ext cx="222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20D5D9B-E755-4741-97C9-0C7073799C45}"/>
                    </a:ext>
                  </a:extLst>
                </p14:cNvPr>
                <p14:cNvContentPartPr/>
                <p14:nvPr/>
              </p14:nvContentPartPr>
              <p14:xfrm>
                <a:off x="4404514" y="1845463"/>
                <a:ext cx="1863360" cy="6836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20D5D9B-E755-4741-97C9-0C7073799C4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95512" y="1836463"/>
                  <a:ext cx="1881003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6DE822D-65A0-4D27-8D27-393FB68D2DA7}"/>
                    </a:ext>
                  </a:extLst>
                </p14:cNvPr>
                <p14:cNvContentPartPr/>
                <p14:nvPr/>
              </p14:nvContentPartPr>
              <p14:xfrm>
                <a:off x="6093274" y="2343343"/>
                <a:ext cx="235800" cy="2440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6DE822D-65A0-4D27-8D27-393FB68D2D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84274" y="2334343"/>
                  <a:ext cx="253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2887A52-B1EE-4237-8B8F-4E3D0187E91E}"/>
                    </a:ext>
                  </a:extLst>
                </p14:cNvPr>
                <p14:cNvContentPartPr/>
                <p14:nvPr/>
              </p14:nvContentPartPr>
              <p14:xfrm>
                <a:off x="4429714" y="1233103"/>
                <a:ext cx="1881000" cy="25135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2887A52-B1EE-4237-8B8F-4E3D0187E9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20714" y="1224103"/>
                  <a:ext cx="1898640" cy="25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ABCD9DD-9410-405E-979B-1BD89A6349A5}"/>
                    </a:ext>
                  </a:extLst>
                </p14:cNvPr>
                <p14:cNvContentPartPr/>
                <p14:nvPr/>
              </p14:nvContentPartPr>
              <p14:xfrm>
                <a:off x="6150514" y="1130143"/>
                <a:ext cx="187920" cy="3805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ABCD9DD-9410-405E-979B-1BD89A6349A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41531" y="1121143"/>
                  <a:ext cx="205526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D60702C-E0E3-4D22-8935-455B38492798}"/>
                    </a:ext>
                  </a:extLst>
                </p14:cNvPr>
                <p14:cNvContentPartPr/>
                <p14:nvPr/>
              </p14:nvContentPartPr>
              <p14:xfrm>
                <a:off x="4581274" y="3943543"/>
                <a:ext cx="19080" cy="342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D60702C-E0E3-4D22-8935-455B384927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72274" y="3934447"/>
                  <a:ext cx="36720" cy="52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011F797-4F87-4DDE-B69D-4119EFDD75F8}"/>
                    </a:ext>
                  </a:extLst>
                </p14:cNvPr>
                <p14:cNvContentPartPr/>
                <p14:nvPr/>
              </p14:nvContentPartPr>
              <p14:xfrm>
                <a:off x="4549954" y="3865063"/>
                <a:ext cx="25200" cy="79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011F797-4F87-4DDE-B69D-4119EFDD75F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40954" y="3856063"/>
                  <a:ext cx="42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4643C44-7C03-4DF6-8096-752D6FB9EFDE}"/>
                    </a:ext>
                  </a:extLst>
                </p14:cNvPr>
                <p14:cNvContentPartPr/>
                <p14:nvPr/>
              </p14:nvContentPartPr>
              <p14:xfrm>
                <a:off x="4499194" y="3845263"/>
                <a:ext cx="203040" cy="2430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4643C44-7C03-4DF6-8096-752D6FB9EF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90194" y="3836263"/>
                  <a:ext cx="2206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656730A-C041-40C0-AF1E-58737F01D0C0}"/>
                    </a:ext>
                  </a:extLst>
                </p14:cNvPr>
                <p14:cNvContentPartPr/>
                <p14:nvPr/>
              </p14:nvContentPartPr>
              <p14:xfrm>
                <a:off x="4713394" y="3941383"/>
                <a:ext cx="165960" cy="421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656730A-C041-40C0-AF1E-58737F01D0C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04394" y="3932383"/>
                  <a:ext cx="183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CB21925-3FB9-4F02-B8E9-2F3842DC25BF}"/>
                    </a:ext>
                  </a:extLst>
                </p14:cNvPr>
                <p14:cNvContentPartPr/>
                <p14:nvPr/>
              </p14:nvContentPartPr>
              <p14:xfrm>
                <a:off x="4787554" y="3908983"/>
                <a:ext cx="151920" cy="1512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CB21925-3FB9-4F02-B8E9-2F3842DC25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78533" y="3899983"/>
                  <a:ext cx="169602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C3D43D3-BB61-4D47-97D1-70A720DF95DE}"/>
                    </a:ext>
                  </a:extLst>
                </p14:cNvPr>
                <p14:cNvContentPartPr/>
                <p14:nvPr/>
              </p14:nvContentPartPr>
              <p14:xfrm>
                <a:off x="5033434" y="3835183"/>
                <a:ext cx="182520" cy="2030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C3D43D3-BB61-4D47-97D1-70A720DF95D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24434" y="3826183"/>
                  <a:ext cx="200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FFCA5C9-0ABA-4D30-AD18-17503AD77F2B}"/>
                    </a:ext>
                  </a:extLst>
                </p14:cNvPr>
                <p14:cNvContentPartPr/>
                <p14:nvPr/>
              </p14:nvContentPartPr>
              <p14:xfrm>
                <a:off x="5262754" y="3710983"/>
                <a:ext cx="79560" cy="2462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FFCA5C9-0ABA-4D30-AD18-17503AD77F2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53754" y="3701983"/>
                  <a:ext cx="97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6861474-2EDB-440E-9FD2-E7CFE1C37A5C}"/>
                    </a:ext>
                  </a:extLst>
                </p14:cNvPr>
                <p14:cNvContentPartPr/>
                <p14:nvPr/>
              </p14:nvContentPartPr>
              <p14:xfrm>
                <a:off x="5254474" y="3668503"/>
                <a:ext cx="255960" cy="1666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6861474-2EDB-440E-9FD2-E7CFE1C37A5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45474" y="3659484"/>
                  <a:ext cx="273600" cy="184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0EDD721-D73C-485E-A64E-FE4FF4E04638}"/>
                    </a:ext>
                  </a:extLst>
                </p14:cNvPr>
                <p14:cNvContentPartPr/>
                <p14:nvPr/>
              </p14:nvContentPartPr>
              <p14:xfrm>
                <a:off x="5356354" y="3803863"/>
                <a:ext cx="170280" cy="1566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0EDD721-D73C-485E-A64E-FE4FF4E0463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47354" y="3794863"/>
                  <a:ext cx="187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5BD72A3-4779-4A1C-97E1-FBF4D9FB7757}"/>
                    </a:ext>
                  </a:extLst>
                </p14:cNvPr>
                <p14:cNvContentPartPr/>
                <p14:nvPr/>
              </p14:nvContentPartPr>
              <p14:xfrm>
                <a:off x="5577394" y="3612343"/>
                <a:ext cx="200880" cy="2563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5BD72A3-4779-4A1C-97E1-FBF4D9FB77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68378" y="3603343"/>
                  <a:ext cx="218552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82A23B74-76D7-4BE7-812C-C0A5A513286D}"/>
                    </a:ext>
                  </a:extLst>
                </p14:cNvPr>
                <p14:cNvContentPartPr/>
                <p14:nvPr/>
              </p14:nvContentPartPr>
              <p14:xfrm>
                <a:off x="5718514" y="3728623"/>
                <a:ext cx="69840" cy="298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82A23B74-76D7-4BE7-812C-C0A5A513286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09514" y="3719623"/>
                  <a:ext cx="87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57CF145-DF47-4DBA-81B3-1C3DF61062FE}"/>
                    </a:ext>
                  </a:extLst>
                </p14:cNvPr>
                <p14:cNvContentPartPr/>
                <p14:nvPr/>
              </p14:nvContentPartPr>
              <p14:xfrm>
                <a:off x="5746594" y="3626743"/>
                <a:ext cx="243000" cy="3708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57CF145-DF47-4DBA-81B3-1C3DF61062F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37594" y="3617743"/>
                  <a:ext cx="26064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16" name="그룹 66">
            <a:extLst>
              <a:ext uri="{FF2B5EF4-FFF2-40B4-BE49-F238E27FC236}">
                <a16:creationId xmlns:a16="http://schemas.microsoft.com/office/drawing/2014/main" id="{13D2D711-29E4-4E08-9849-2FABC82BBB5F}"/>
              </a:ext>
            </a:extLst>
          </p:cNvPr>
          <p:cNvGrpSpPr>
            <a:grpSpLocks/>
          </p:cNvGrpSpPr>
          <p:nvPr/>
        </p:nvGrpSpPr>
        <p:grpSpPr bwMode="auto">
          <a:xfrm>
            <a:off x="5484813" y="4389438"/>
            <a:ext cx="1989137" cy="1762125"/>
            <a:chOff x="4431514" y="4389583"/>
            <a:chExt cx="1989000" cy="17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CC7671B-0CD8-409F-ADED-B587E1871AF8}"/>
                    </a:ext>
                  </a:extLst>
                </p14:cNvPr>
                <p14:cNvContentPartPr/>
                <p14:nvPr/>
              </p14:nvContentPartPr>
              <p14:xfrm>
                <a:off x="4490914" y="4448983"/>
                <a:ext cx="1929600" cy="14234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CC7671B-0CD8-409F-ADED-B587E1871AF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81914" y="4439983"/>
                  <a:ext cx="1947240" cy="14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1862560-0C81-455D-B08B-3655AFA50310}"/>
                    </a:ext>
                  </a:extLst>
                </p14:cNvPr>
                <p14:cNvContentPartPr/>
                <p14:nvPr/>
              </p14:nvContentPartPr>
              <p14:xfrm>
                <a:off x="6175354" y="4389583"/>
                <a:ext cx="195840" cy="4086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1862560-0C81-455D-B08B-3655AFA5031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66354" y="4380575"/>
                  <a:ext cx="213480" cy="426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E84CCE14-5981-479B-B48D-4AB97E3BEEE3}"/>
                    </a:ext>
                  </a:extLst>
                </p14:cNvPr>
                <p14:cNvContentPartPr/>
                <p14:nvPr/>
              </p14:nvContentPartPr>
              <p14:xfrm>
                <a:off x="4431514" y="5389663"/>
                <a:ext cx="1866600" cy="7624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E84CCE14-5981-479B-B48D-4AB97E3BEE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22514" y="5380667"/>
                  <a:ext cx="1884240" cy="780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BCDFA1B-EDB2-4DE0-AAE9-57B311F262A7}"/>
                    </a:ext>
                  </a:extLst>
                </p14:cNvPr>
                <p14:cNvContentPartPr/>
                <p14:nvPr/>
              </p14:nvContentPartPr>
              <p14:xfrm>
                <a:off x="6142234" y="5315503"/>
                <a:ext cx="226440" cy="2786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BCDFA1B-EDB2-4DE0-AAE9-57B311F262A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33234" y="5306503"/>
                  <a:ext cx="244080" cy="296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그림 1">
            <a:extLst>
              <a:ext uri="{FF2B5EF4-FFF2-40B4-BE49-F238E27FC236}">
                <a16:creationId xmlns:a16="http://schemas.microsoft.com/office/drawing/2014/main" id="{ECB92732-998F-448A-BD4E-829888AC2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643063"/>
            <a:ext cx="6405563" cy="360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그림 2">
            <a:extLst>
              <a:ext uri="{FF2B5EF4-FFF2-40B4-BE49-F238E27FC236}">
                <a16:creationId xmlns:a16="http://schemas.microsoft.com/office/drawing/2014/main" id="{1B8285FF-5B70-4FFC-9D11-DD59F98BC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627188"/>
            <a:ext cx="5041900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그림 3">
            <a:extLst>
              <a:ext uri="{FF2B5EF4-FFF2-40B4-BE49-F238E27FC236}">
                <a16:creationId xmlns:a16="http://schemas.microsoft.com/office/drawing/2014/main" id="{5F9D539B-84A1-4171-8700-25ADD6DD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104900"/>
            <a:ext cx="5648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그림 4">
            <a:extLst>
              <a:ext uri="{FF2B5EF4-FFF2-40B4-BE49-F238E27FC236}">
                <a16:creationId xmlns:a16="http://schemas.microsoft.com/office/drawing/2014/main" id="{21C52380-1E0A-4C90-BDF2-A7CB0E408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104900"/>
            <a:ext cx="46196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그림 1">
            <a:extLst>
              <a:ext uri="{FF2B5EF4-FFF2-40B4-BE49-F238E27FC236}">
                <a16:creationId xmlns:a16="http://schemas.microsoft.com/office/drawing/2014/main" id="{81B43FE8-0E5D-437F-8299-29346C4B3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2757488"/>
            <a:ext cx="5748337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그림 2">
            <a:extLst>
              <a:ext uri="{FF2B5EF4-FFF2-40B4-BE49-F238E27FC236}">
                <a16:creationId xmlns:a16="http://schemas.microsoft.com/office/drawing/2014/main" id="{BF10A47E-0B7C-4D2A-89A5-0F764270D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925513"/>
            <a:ext cx="5695950" cy="593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그림 3">
            <a:extLst>
              <a:ext uri="{FF2B5EF4-FFF2-40B4-BE49-F238E27FC236}">
                <a16:creationId xmlns:a16="http://schemas.microsoft.com/office/drawing/2014/main" id="{8B2A131C-EE20-4E0D-AC6E-2AAC55F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455613"/>
            <a:ext cx="4676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그림 4">
            <a:extLst>
              <a:ext uri="{FF2B5EF4-FFF2-40B4-BE49-F238E27FC236}">
                <a16:creationId xmlns:a16="http://schemas.microsoft.com/office/drawing/2014/main" id="{80B1539F-D5D8-473E-AA9F-D13FFAEF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355600"/>
            <a:ext cx="55721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그림 1">
            <a:extLst>
              <a:ext uri="{FF2B5EF4-FFF2-40B4-BE49-F238E27FC236}">
                <a16:creationId xmlns:a16="http://schemas.microsoft.com/office/drawing/2014/main" id="{0D350F34-6E00-49EB-8730-EA94C5E45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803400"/>
            <a:ext cx="46482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그림 2">
            <a:extLst>
              <a:ext uri="{FF2B5EF4-FFF2-40B4-BE49-F238E27FC236}">
                <a16:creationId xmlns:a16="http://schemas.microsoft.com/office/drawing/2014/main" id="{F7582A00-F2E6-4827-BB0C-EE85D492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1803400"/>
            <a:ext cx="5881688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그림 3">
            <a:extLst>
              <a:ext uri="{FF2B5EF4-FFF2-40B4-BE49-F238E27FC236}">
                <a16:creationId xmlns:a16="http://schemas.microsoft.com/office/drawing/2014/main" id="{97729652-BD41-4912-835C-43FED61FA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860425"/>
            <a:ext cx="49911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그림 4">
            <a:extLst>
              <a:ext uri="{FF2B5EF4-FFF2-40B4-BE49-F238E27FC236}">
                <a16:creationId xmlns:a16="http://schemas.microsoft.com/office/drawing/2014/main" id="{275C1C52-B22E-4150-9CEF-9A4F4DD4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263525"/>
            <a:ext cx="54959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3">
            <a:extLst>
              <a:ext uri="{FF2B5EF4-FFF2-40B4-BE49-F238E27FC236}">
                <a16:creationId xmlns:a16="http://schemas.microsoft.com/office/drawing/2014/main" id="{52B85F4A-5867-41D8-AF88-904332A34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2682875"/>
            <a:ext cx="47815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/>
              <a:t>Web Server</a:t>
            </a:r>
            <a:endParaRPr lang="ko-KR" altLang="en-US" sz="6000" b="1"/>
          </a:p>
        </p:txBody>
      </p:sp>
      <p:pic>
        <p:nvPicPr>
          <p:cNvPr id="47107" name="그림 4">
            <a:extLst>
              <a:ext uri="{FF2B5EF4-FFF2-40B4-BE49-F238E27FC236}">
                <a16:creationId xmlns:a16="http://schemas.microsoft.com/office/drawing/2014/main" id="{BCB1C050-F6DE-4F80-8155-10B0628A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0"/>
            <a:ext cx="52530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EB5D79C-5AEE-4A6B-BED1-905A9DF09563}"/>
                  </a:ext>
                </a:extLst>
              </p14:cNvPr>
              <p14:cNvContentPartPr/>
              <p14:nvPr/>
            </p14:nvContentPartPr>
            <p14:xfrm>
              <a:off x="6673594" y="2323903"/>
              <a:ext cx="455760" cy="3510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EB5D79C-5AEE-4A6B-BED1-905A9DF095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4594" y="2314903"/>
                <a:ext cx="47340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109" name="그룹 9">
            <a:extLst>
              <a:ext uri="{FF2B5EF4-FFF2-40B4-BE49-F238E27FC236}">
                <a16:creationId xmlns:a16="http://schemas.microsoft.com/office/drawing/2014/main" id="{996B4F93-A022-4A67-B228-D0DA8A0178C7}"/>
              </a:ext>
            </a:extLst>
          </p:cNvPr>
          <p:cNvGrpSpPr>
            <a:grpSpLocks/>
          </p:cNvGrpSpPr>
          <p:nvPr/>
        </p:nvGrpSpPr>
        <p:grpSpPr bwMode="auto">
          <a:xfrm>
            <a:off x="6107113" y="3957638"/>
            <a:ext cx="5934075" cy="2822575"/>
            <a:chOff x="6106594" y="3957943"/>
            <a:chExt cx="5933880" cy="28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A2759F4-A9AC-4165-9CEF-79A44FB6F46E}"/>
                    </a:ext>
                  </a:extLst>
                </p14:cNvPr>
                <p14:cNvContentPartPr/>
                <p14:nvPr/>
              </p14:nvContentPartPr>
              <p14:xfrm>
                <a:off x="6106594" y="3957943"/>
                <a:ext cx="5933880" cy="28227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A2759F4-A9AC-4165-9CEF-79A44FB6F4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97593" y="3948943"/>
                  <a:ext cx="5951521" cy="28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87AF271-E05D-4199-AD6C-D9AC37FAC940}"/>
                    </a:ext>
                  </a:extLst>
                </p14:cNvPr>
                <p14:cNvContentPartPr/>
                <p14:nvPr/>
              </p14:nvContentPartPr>
              <p14:xfrm>
                <a:off x="6361834" y="4028863"/>
                <a:ext cx="770040" cy="985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87AF271-E05D-4199-AD6C-D9AC37FAC9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52834" y="4019863"/>
                  <a:ext cx="787680" cy="1002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그림 1">
            <a:extLst>
              <a:ext uri="{FF2B5EF4-FFF2-40B4-BE49-F238E27FC236}">
                <a16:creationId xmlns:a16="http://schemas.microsoft.com/office/drawing/2014/main" id="{E8252F6C-74E3-4EBD-A324-ABB1C93A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0"/>
            <a:ext cx="2298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그림 2">
            <a:extLst>
              <a:ext uri="{FF2B5EF4-FFF2-40B4-BE49-F238E27FC236}">
                <a16:creationId xmlns:a16="http://schemas.microsoft.com/office/drawing/2014/main" id="{B323F334-A3ED-4A3E-A78C-E3ED9D067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2085975"/>
            <a:ext cx="44577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2" name="그룹 34">
            <a:extLst>
              <a:ext uri="{FF2B5EF4-FFF2-40B4-BE49-F238E27FC236}">
                <a16:creationId xmlns:a16="http://schemas.microsoft.com/office/drawing/2014/main" id="{E9260190-53ED-48EC-A6F6-1A649240C104}"/>
              </a:ext>
            </a:extLst>
          </p:cNvPr>
          <p:cNvGrpSpPr>
            <a:grpSpLocks/>
          </p:cNvGrpSpPr>
          <p:nvPr/>
        </p:nvGrpSpPr>
        <p:grpSpPr bwMode="auto">
          <a:xfrm>
            <a:off x="134938" y="2641600"/>
            <a:ext cx="4975225" cy="2733675"/>
            <a:chOff x="135634" y="2641423"/>
            <a:chExt cx="4974480" cy="273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3720554-63FE-4BC2-AE7D-2FB977DE991A}"/>
                    </a:ext>
                  </a:extLst>
                </p14:cNvPr>
                <p14:cNvContentPartPr/>
                <p14:nvPr/>
              </p14:nvContentPartPr>
              <p14:xfrm>
                <a:off x="2227954" y="2641423"/>
                <a:ext cx="2775240" cy="964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3720554-63FE-4BC2-AE7D-2FB977DE99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09954" y="2623416"/>
                  <a:ext cx="2810880" cy="1000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4C9B8B2-E435-41D6-BE97-1365FA0BF67D}"/>
                    </a:ext>
                  </a:extLst>
                </p14:cNvPr>
                <p14:cNvContentPartPr/>
                <p14:nvPr/>
              </p14:nvContentPartPr>
              <p14:xfrm>
                <a:off x="4820314" y="3497503"/>
                <a:ext cx="213840" cy="1461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4C9B8B2-E435-41D6-BE97-1365FA0BF6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02314" y="3479503"/>
                  <a:ext cx="249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8876A5-331E-49C3-87CB-F77609D2666B}"/>
                    </a:ext>
                  </a:extLst>
                </p14:cNvPr>
                <p14:cNvContentPartPr/>
                <p14:nvPr/>
              </p14:nvContentPartPr>
              <p14:xfrm>
                <a:off x="1830874" y="2794423"/>
                <a:ext cx="3166560" cy="1005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8876A5-331E-49C3-87CB-F77609D266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2872" y="2776423"/>
                  <a:ext cx="3202204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2BCA0D7-9B70-4900-96A3-D603B3CC5895}"/>
                    </a:ext>
                  </a:extLst>
                </p14:cNvPr>
                <p14:cNvContentPartPr/>
                <p14:nvPr/>
              </p14:nvContentPartPr>
              <p14:xfrm>
                <a:off x="4867474" y="3696583"/>
                <a:ext cx="198720" cy="1191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2BCA0D7-9B70-4900-96A3-D603B3CC58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49474" y="3678583"/>
                  <a:ext cx="234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693DD64-2A4C-468E-A2B8-458CD8F32F5F}"/>
                    </a:ext>
                  </a:extLst>
                </p14:cNvPr>
                <p14:cNvContentPartPr/>
                <p14:nvPr/>
              </p14:nvContentPartPr>
              <p14:xfrm>
                <a:off x="1738354" y="2903143"/>
                <a:ext cx="3259080" cy="1095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693DD64-2A4C-468E-A2B8-458CD8F32F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0356" y="2885143"/>
                  <a:ext cx="3294716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D62A4A4-4354-40F0-A32A-46B3A6EDCEAC}"/>
                    </a:ext>
                  </a:extLst>
                </p14:cNvPr>
                <p14:cNvContentPartPr/>
                <p14:nvPr/>
              </p14:nvContentPartPr>
              <p14:xfrm>
                <a:off x="4767034" y="3884143"/>
                <a:ext cx="250560" cy="199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D62A4A4-4354-40F0-A32A-46B3A6EDCE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49060" y="3866111"/>
                  <a:ext cx="286149" cy="235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93DF801-CC94-46D0-8109-37F6A9438A3D}"/>
                    </a:ext>
                  </a:extLst>
                </p14:cNvPr>
                <p14:cNvContentPartPr/>
                <p14:nvPr/>
              </p14:nvContentPartPr>
              <p14:xfrm>
                <a:off x="1714234" y="3066583"/>
                <a:ext cx="3322440" cy="3124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93DF801-CC94-46D0-8109-37F6A9438A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6234" y="3048562"/>
                  <a:ext cx="3358080" cy="348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55A24E3-1A27-470A-BA04-A36D20C154C4}"/>
                    </a:ext>
                  </a:extLst>
                </p14:cNvPr>
                <p14:cNvContentPartPr/>
                <p14:nvPr/>
              </p14:nvContentPartPr>
              <p14:xfrm>
                <a:off x="4871074" y="3283663"/>
                <a:ext cx="208080" cy="96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55A24E3-1A27-470A-BA04-A36D20C154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53074" y="3265663"/>
                  <a:ext cx="243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BB891DE-E4D2-4025-9155-EE0B8CE5F1BC}"/>
                    </a:ext>
                  </a:extLst>
                </p14:cNvPr>
                <p14:cNvContentPartPr/>
                <p14:nvPr/>
              </p14:nvContentPartPr>
              <p14:xfrm>
                <a:off x="1444234" y="3239743"/>
                <a:ext cx="3565440" cy="984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BB891DE-E4D2-4025-9155-EE0B8CE5F1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26232" y="3221743"/>
                  <a:ext cx="3601084" cy="10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9C0CAC1-34DE-492D-ABBA-C8932A2EE2E3}"/>
                    </a:ext>
                  </a:extLst>
                </p14:cNvPr>
                <p14:cNvContentPartPr/>
                <p14:nvPr/>
              </p14:nvContentPartPr>
              <p14:xfrm>
                <a:off x="4791874" y="4091143"/>
                <a:ext cx="253440" cy="162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9C0CAC1-34DE-492D-ABBA-C8932A2EE2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73900" y="4073143"/>
                  <a:ext cx="289029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6EA64A1-16FD-4269-A09E-A82C62E2EC5E}"/>
                    </a:ext>
                  </a:extLst>
                </p14:cNvPr>
                <p14:cNvContentPartPr/>
                <p14:nvPr/>
              </p14:nvContentPartPr>
              <p14:xfrm>
                <a:off x="1176034" y="3443503"/>
                <a:ext cx="3742920" cy="9151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6EA64A1-16FD-4269-A09E-A82C62E2EC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8034" y="3425503"/>
                  <a:ext cx="377856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C9AD9B4-5657-421D-9D4D-AE0A4063D013}"/>
                    </a:ext>
                  </a:extLst>
                </p14:cNvPr>
                <p14:cNvContentPartPr/>
                <p14:nvPr/>
              </p14:nvContentPartPr>
              <p14:xfrm>
                <a:off x="4742914" y="4251343"/>
                <a:ext cx="258480" cy="1922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C9AD9B4-5657-421D-9D4D-AE0A4063D0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4889" y="4233343"/>
                  <a:ext cx="29417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A33DD15-B327-4D98-A975-1EB1E2D3DD6A}"/>
                    </a:ext>
                  </a:extLst>
                </p14:cNvPr>
                <p14:cNvContentPartPr/>
                <p14:nvPr/>
              </p14:nvContentPartPr>
              <p14:xfrm>
                <a:off x="1456114" y="3628903"/>
                <a:ext cx="3586320" cy="10159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A33DD15-B327-4D98-A975-1EB1E2D3DD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38116" y="3610903"/>
                  <a:ext cx="3621956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AD53AC3-3E4D-42BF-A04B-B4025B4484F1}"/>
                    </a:ext>
                  </a:extLst>
                </p14:cNvPr>
                <p14:cNvContentPartPr/>
                <p14:nvPr/>
              </p14:nvContentPartPr>
              <p14:xfrm>
                <a:off x="4898434" y="4482823"/>
                <a:ext cx="211680" cy="236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AD53AC3-3E4D-42BF-A04B-B4025B4484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80434" y="4464823"/>
                  <a:ext cx="247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0FF6E7D-A960-4D95-8224-E2862A9282A7}"/>
                    </a:ext>
                  </a:extLst>
                </p14:cNvPr>
                <p14:cNvContentPartPr/>
                <p14:nvPr/>
              </p14:nvContentPartPr>
              <p14:xfrm>
                <a:off x="135634" y="3781903"/>
                <a:ext cx="4727880" cy="15930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0FF6E7D-A960-4D95-8224-E2862A9282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634" y="3763903"/>
                  <a:ext cx="4763520" cy="16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CE5CFFA-17E0-49A7-B7AC-DEECC4C732BA}"/>
                    </a:ext>
                  </a:extLst>
                </p14:cNvPr>
                <p14:cNvContentPartPr/>
                <p14:nvPr/>
              </p14:nvContentPartPr>
              <p14:xfrm>
                <a:off x="4642474" y="4987543"/>
                <a:ext cx="249120" cy="271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CE5CFFA-17E0-49A7-B7AC-DEECC4C732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4474" y="4969543"/>
                  <a:ext cx="28476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72189B1B-64FB-4EC8-8AF6-F0EA86239A30}"/>
                  </a:ext>
                </a:extLst>
              </p14:cNvPr>
              <p14:cNvContentPartPr/>
              <p14:nvPr/>
            </p14:nvContentPartPr>
            <p14:xfrm>
              <a:off x="322474" y="3799543"/>
              <a:ext cx="216000" cy="536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72189B1B-64FB-4EC8-8AF6-F0EA86239A3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4474" y="3781421"/>
                <a:ext cx="251640" cy="89521"/>
              </a:xfrm>
              <a:prstGeom prst="rect">
                <a:avLst/>
              </a:prstGeom>
            </p:spPr>
          </p:pic>
        </mc:Fallback>
      </mc:AlternateContent>
      <p:grpSp>
        <p:nvGrpSpPr>
          <p:cNvPr id="48134" name="그룹 38">
            <a:extLst>
              <a:ext uri="{FF2B5EF4-FFF2-40B4-BE49-F238E27FC236}">
                <a16:creationId xmlns:a16="http://schemas.microsoft.com/office/drawing/2014/main" id="{F9548652-8C50-4898-9232-383205534C1B}"/>
              </a:ext>
            </a:extLst>
          </p:cNvPr>
          <p:cNvGrpSpPr>
            <a:grpSpLocks/>
          </p:cNvGrpSpPr>
          <p:nvPr/>
        </p:nvGrpSpPr>
        <p:grpSpPr bwMode="auto">
          <a:xfrm>
            <a:off x="192088" y="1382713"/>
            <a:ext cx="5008562" cy="2657475"/>
            <a:chOff x="191434" y="1382863"/>
            <a:chExt cx="5008680" cy="26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A4F6159-2CC7-4CEB-BD47-CB0CC9829CFC}"/>
                    </a:ext>
                  </a:extLst>
                </p14:cNvPr>
                <p14:cNvContentPartPr/>
                <p14:nvPr/>
              </p14:nvContentPartPr>
              <p14:xfrm>
                <a:off x="191434" y="1437223"/>
                <a:ext cx="4966920" cy="2603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A4F6159-2CC7-4CEB-BD47-CB0CC9829C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2434" y="1428223"/>
                  <a:ext cx="4984560" cy="26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2477E36-7DE3-48DF-8442-3B756378DB1F}"/>
                    </a:ext>
                  </a:extLst>
                </p14:cNvPr>
                <p14:cNvContentPartPr/>
                <p14:nvPr/>
              </p14:nvContentPartPr>
              <p14:xfrm>
                <a:off x="4963954" y="1382863"/>
                <a:ext cx="236160" cy="257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2477E36-7DE3-48DF-8442-3B756378DB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54954" y="1373863"/>
                  <a:ext cx="253800" cy="275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135" name="그림 39">
            <a:extLst>
              <a:ext uri="{FF2B5EF4-FFF2-40B4-BE49-F238E27FC236}">
                <a16:creationId xmlns:a16="http://schemas.microsoft.com/office/drawing/2014/main" id="{1304213A-ED93-4414-842E-3E275E681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1020763"/>
            <a:ext cx="44196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6" name="그룹 48">
            <a:extLst>
              <a:ext uri="{FF2B5EF4-FFF2-40B4-BE49-F238E27FC236}">
                <a16:creationId xmlns:a16="http://schemas.microsoft.com/office/drawing/2014/main" id="{57B6F9EE-7A19-40AC-9BDF-8FD3E1A9CE99}"/>
              </a:ext>
            </a:extLst>
          </p:cNvPr>
          <p:cNvGrpSpPr>
            <a:grpSpLocks/>
          </p:cNvGrpSpPr>
          <p:nvPr/>
        </p:nvGrpSpPr>
        <p:grpSpPr bwMode="auto">
          <a:xfrm>
            <a:off x="6245225" y="1373188"/>
            <a:ext cx="1608138" cy="358775"/>
            <a:chOff x="6245537" y="1373863"/>
            <a:chExt cx="160776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AADDE6F-71C6-470B-8511-BEDE8FBECDC4}"/>
                    </a:ext>
                  </a:extLst>
                </p14:cNvPr>
                <p14:cNvContentPartPr/>
                <p14:nvPr/>
              </p14:nvContentPartPr>
              <p14:xfrm>
                <a:off x="6245537" y="1577623"/>
                <a:ext cx="10080" cy="39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AADDE6F-71C6-470B-8511-BEDE8FBECD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36537" y="1568623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3BF9057-FB69-489F-81E4-FC7F5CED9715}"/>
                    </a:ext>
                  </a:extLst>
                </p14:cNvPr>
                <p14:cNvContentPartPr/>
                <p14:nvPr/>
              </p14:nvContentPartPr>
              <p14:xfrm>
                <a:off x="6262817" y="1477183"/>
                <a:ext cx="1466280" cy="788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3BF9057-FB69-489F-81E4-FC7F5CED971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53817" y="1468183"/>
                  <a:ext cx="1483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34B30BF-892D-499C-9F19-B8E416F4023B}"/>
                    </a:ext>
                  </a:extLst>
                </p14:cNvPr>
                <p14:cNvContentPartPr/>
                <p14:nvPr/>
              </p14:nvContentPartPr>
              <p14:xfrm>
                <a:off x="7610657" y="1373863"/>
                <a:ext cx="242640" cy="3574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34B30BF-892D-499C-9F19-B8E416F4023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01657" y="1364863"/>
                  <a:ext cx="260280" cy="375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그림 8">
            <a:extLst>
              <a:ext uri="{FF2B5EF4-FFF2-40B4-BE49-F238E27FC236}">
                <a16:creationId xmlns:a16="http://schemas.microsoft.com/office/drawing/2014/main" id="{BB487018-787F-47F9-ABB3-1B5D86D6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2868613"/>
            <a:ext cx="560705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그림 9">
            <a:extLst>
              <a:ext uri="{FF2B5EF4-FFF2-40B4-BE49-F238E27FC236}">
                <a16:creationId xmlns:a16="http://schemas.microsoft.com/office/drawing/2014/main" id="{4DBACCD2-E9E3-4C0F-9B4E-60271504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0475"/>
            <a:ext cx="62928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그림 10">
            <a:extLst>
              <a:ext uri="{FF2B5EF4-FFF2-40B4-BE49-F238E27FC236}">
                <a16:creationId xmlns:a16="http://schemas.microsoft.com/office/drawing/2014/main" id="{51A3094A-027D-472C-B63C-ECF951D83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658813"/>
            <a:ext cx="46482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그림 11">
            <a:extLst>
              <a:ext uri="{FF2B5EF4-FFF2-40B4-BE49-F238E27FC236}">
                <a16:creationId xmlns:a16="http://schemas.microsoft.com/office/drawing/2014/main" id="{A43A3349-9110-406D-B30A-6C2DD2AB5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58813"/>
            <a:ext cx="4914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그림 1">
            <a:extLst>
              <a:ext uri="{FF2B5EF4-FFF2-40B4-BE49-F238E27FC236}">
                <a16:creationId xmlns:a16="http://schemas.microsoft.com/office/drawing/2014/main" id="{D26718A8-341C-4481-B894-229C53B8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76263"/>
            <a:ext cx="105822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79" name="그룹 11">
            <a:extLst>
              <a:ext uri="{FF2B5EF4-FFF2-40B4-BE49-F238E27FC236}">
                <a16:creationId xmlns:a16="http://schemas.microsoft.com/office/drawing/2014/main" id="{B2D12F9A-B2A2-4325-AA76-1310FF655E55}"/>
              </a:ext>
            </a:extLst>
          </p:cNvPr>
          <p:cNvGrpSpPr>
            <a:grpSpLocks/>
          </p:cNvGrpSpPr>
          <p:nvPr/>
        </p:nvGrpSpPr>
        <p:grpSpPr bwMode="auto">
          <a:xfrm>
            <a:off x="4241800" y="1435100"/>
            <a:ext cx="4498975" cy="3141663"/>
            <a:chOff x="4241074" y="1434343"/>
            <a:chExt cx="4499640" cy="31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4FC3F2C0-0FA1-4728-95ED-41B06095A7C1}"/>
                    </a:ext>
                  </a:extLst>
                </p14:cNvPr>
                <p14:cNvContentPartPr/>
                <p14:nvPr/>
              </p14:nvContentPartPr>
              <p14:xfrm>
                <a:off x="4241074" y="2593183"/>
                <a:ext cx="2039760" cy="19836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4FC3F2C0-0FA1-4728-95ED-41B06095A7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32072" y="2584183"/>
                  <a:ext cx="2057403" cy="20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C044989-642B-480F-9C21-4EA8D8C50B2A}"/>
                    </a:ext>
                  </a:extLst>
                </p14:cNvPr>
                <p14:cNvContentPartPr/>
                <p14:nvPr/>
              </p14:nvContentPartPr>
              <p14:xfrm>
                <a:off x="4355554" y="2164783"/>
                <a:ext cx="815400" cy="7592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C044989-642B-480F-9C21-4EA8D8C50B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6550" y="2155783"/>
                  <a:ext cx="833048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1C6A8AD-A4AA-4C6F-AB2A-BE6BA7133611}"/>
                    </a:ext>
                  </a:extLst>
                </p14:cNvPr>
                <p14:cNvContentPartPr/>
                <p14:nvPr/>
              </p14:nvContentPartPr>
              <p14:xfrm>
                <a:off x="6131074" y="1434343"/>
                <a:ext cx="2609640" cy="1695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1C6A8AD-A4AA-4C6F-AB2A-BE6BA71336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22074" y="1425341"/>
                  <a:ext cx="2627280" cy="1713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26BCFF3-61C1-4A2F-80A5-BD5B08020C79}"/>
                    </a:ext>
                  </a:extLst>
                </p14:cNvPr>
                <p14:cNvContentPartPr/>
                <p14:nvPr/>
              </p14:nvContentPartPr>
              <p14:xfrm>
                <a:off x="6067714" y="1686343"/>
                <a:ext cx="265320" cy="264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26BCFF3-61C1-4A2F-80A5-BD5B08020C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58714" y="1677343"/>
                  <a:ext cx="282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4BD4C7D-CDF1-4F03-9B66-1A47F484A4AE}"/>
                    </a:ext>
                  </a:extLst>
                </p14:cNvPr>
                <p14:cNvContentPartPr/>
                <p14:nvPr/>
              </p14:nvContentPartPr>
              <p14:xfrm>
                <a:off x="5444554" y="2250463"/>
                <a:ext cx="840960" cy="1320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4BD4C7D-CDF1-4F03-9B66-1A47F484A4A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35550" y="2241463"/>
                  <a:ext cx="858608" cy="13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AEC80E5-963F-4C44-B8F2-EA95518AD540}"/>
                    </a:ext>
                  </a:extLst>
                </p14:cNvPr>
                <p14:cNvContentPartPr/>
                <p14:nvPr/>
              </p14:nvContentPartPr>
              <p14:xfrm>
                <a:off x="6095434" y="2228143"/>
                <a:ext cx="218520" cy="191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AEC80E5-963F-4C44-B8F2-EA95518AD5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86434" y="2219143"/>
                  <a:ext cx="236160" cy="20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그림 1">
            <a:extLst>
              <a:ext uri="{FF2B5EF4-FFF2-40B4-BE49-F238E27FC236}">
                <a16:creationId xmlns:a16="http://schemas.microsoft.com/office/drawing/2014/main" id="{9B4011F1-230F-4AAF-9984-7D681BD80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179513"/>
            <a:ext cx="6516687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그림 2">
            <a:extLst>
              <a:ext uri="{FF2B5EF4-FFF2-40B4-BE49-F238E27FC236}">
                <a16:creationId xmlns:a16="http://schemas.microsoft.com/office/drawing/2014/main" id="{6BAD4F7A-CE38-4AB3-81C2-7BC8C0E3D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0"/>
            <a:ext cx="7153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4" name="그룹 14">
            <a:extLst>
              <a:ext uri="{FF2B5EF4-FFF2-40B4-BE49-F238E27FC236}">
                <a16:creationId xmlns:a16="http://schemas.microsoft.com/office/drawing/2014/main" id="{BD1B3EC7-57DC-47EB-903B-A8498180887F}"/>
              </a:ext>
            </a:extLst>
          </p:cNvPr>
          <p:cNvGrpSpPr>
            <a:grpSpLocks/>
          </p:cNvGrpSpPr>
          <p:nvPr/>
        </p:nvGrpSpPr>
        <p:grpSpPr bwMode="auto">
          <a:xfrm>
            <a:off x="1958975" y="3490913"/>
            <a:ext cx="4810125" cy="1776412"/>
            <a:chOff x="1959754" y="3490303"/>
            <a:chExt cx="4808880" cy="177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38B9BE7-2803-4988-AB05-D817931498B4}"/>
                    </a:ext>
                  </a:extLst>
                </p14:cNvPr>
                <p14:cNvContentPartPr/>
                <p14:nvPr/>
              </p14:nvContentPartPr>
              <p14:xfrm>
                <a:off x="2700634" y="3490303"/>
                <a:ext cx="3955680" cy="715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38B9BE7-2803-4988-AB05-D817931498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91634" y="3481303"/>
                  <a:ext cx="397332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0F70FF6-5B25-4A35-84D4-987DD90C0763}"/>
                    </a:ext>
                  </a:extLst>
                </p14:cNvPr>
                <p14:cNvContentPartPr/>
                <p14:nvPr/>
              </p14:nvContentPartPr>
              <p14:xfrm>
                <a:off x="6432754" y="3971263"/>
                <a:ext cx="335880" cy="236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0F70FF6-5B25-4A35-84D4-987DD90C07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23744" y="3962263"/>
                  <a:ext cx="353539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747070F-197C-4F3E-A4D1-F1CC88E06C51}"/>
                    </a:ext>
                  </a:extLst>
                </p14:cNvPr>
                <p14:cNvContentPartPr/>
                <p14:nvPr/>
              </p14:nvContentPartPr>
              <p14:xfrm>
                <a:off x="1959754" y="3703423"/>
                <a:ext cx="2750760" cy="14785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747070F-197C-4F3E-A4D1-F1CC88E06C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0754" y="3694423"/>
                  <a:ext cx="276840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1D28AAB-4EC9-44CB-8F34-4D373FF6F6A1}"/>
                    </a:ext>
                  </a:extLst>
                </p14:cNvPr>
                <p14:cNvContentPartPr/>
                <p14:nvPr/>
              </p14:nvContentPartPr>
              <p14:xfrm>
                <a:off x="4621594" y="5041903"/>
                <a:ext cx="129960" cy="2246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1D28AAB-4EC9-44CB-8F34-4D373FF6F6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2594" y="5032903"/>
                  <a:ext cx="1476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05" name="그룹 23">
            <a:extLst>
              <a:ext uri="{FF2B5EF4-FFF2-40B4-BE49-F238E27FC236}">
                <a16:creationId xmlns:a16="http://schemas.microsoft.com/office/drawing/2014/main" id="{770ACB31-B969-42AC-9D1B-D045FF969F67}"/>
              </a:ext>
            </a:extLst>
          </p:cNvPr>
          <p:cNvGrpSpPr>
            <a:grpSpLocks/>
          </p:cNvGrpSpPr>
          <p:nvPr/>
        </p:nvGrpSpPr>
        <p:grpSpPr bwMode="auto">
          <a:xfrm>
            <a:off x="374650" y="407988"/>
            <a:ext cx="4435475" cy="2767012"/>
            <a:chOff x="374674" y="407623"/>
            <a:chExt cx="4435200" cy="27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CBF3F17-4905-467E-8634-6433A4D67B01}"/>
                    </a:ext>
                  </a:extLst>
                </p14:cNvPr>
                <p14:cNvContentPartPr/>
                <p14:nvPr/>
              </p14:nvContentPartPr>
              <p14:xfrm>
                <a:off x="2239834" y="2162983"/>
                <a:ext cx="2388600" cy="543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CBF3F17-4905-467E-8634-6433A4D67B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0833" y="2153983"/>
                  <a:ext cx="2406243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884303C-B4CA-448F-BFF7-F72134B69D4F}"/>
                    </a:ext>
                  </a:extLst>
                </p14:cNvPr>
                <p14:cNvContentPartPr/>
                <p14:nvPr/>
              </p14:nvContentPartPr>
              <p14:xfrm>
                <a:off x="4494874" y="2099263"/>
                <a:ext cx="241200" cy="1911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884303C-B4CA-448F-BFF7-F72134B69D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85874" y="2090263"/>
                  <a:ext cx="258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44EC888-A17E-4A35-8419-3B97BB5F3FC6}"/>
                    </a:ext>
                  </a:extLst>
                </p14:cNvPr>
                <p14:cNvContentPartPr/>
                <p14:nvPr/>
              </p14:nvContentPartPr>
              <p14:xfrm>
                <a:off x="2542954" y="2295823"/>
                <a:ext cx="2120040" cy="649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44EC888-A17E-4A35-8419-3B97BB5F3F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3954" y="2286823"/>
                  <a:ext cx="21376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6240683-B5DD-4FFC-8B57-66C69BB98CE4}"/>
                    </a:ext>
                  </a:extLst>
                </p14:cNvPr>
                <p14:cNvContentPartPr/>
                <p14:nvPr/>
              </p14:nvContentPartPr>
              <p14:xfrm>
                <a:off x="4458514" y="2288263"/>
                <a:ext cx="351360" cy="311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6240683-B5DD-4FFC-8B57-66C69BB98C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9514" y="2279263"/>
                  <a:ext cx="369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3432F6A-C040-47A1-8B48-134C0DA856DC}"/>
                    </a:ext>
                  </a:extLst>
                </p14:cNvPr>
                <p14:cNvContentPartPr/>
                <p14:nvPr/>
              </p14:nvContentPartPr>
              <p14:xfrm>
                <a:off x="374674" y="504103"/>
                <a:ext cx="4244040" cy="2670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3432F6A-C040-47A1-8B48-134C0DA856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5673" y="495104"/>
                  <a:ext cx="4261681" cy="2688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4B382C2-935D-46F8-A5F5-97963C413206}"/>
                    </a:ext>
                  </a:extLst>
                </p14:cNvPr>
                <p14:cNvContentPartPr/>
                <p14:nvPr/>
              </p14:nvContentPartPr>
              <p14:xfrm>
                <a:off x="4488754" y="407623"/>
                <a:ext cx="175680" cy="4590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4B382C2-935D-46F8-A5F5-97963C4132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79736" y="398623"/>
                  <a:ext cx="193356" cy="476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9F42EFC-265D-47FA-A56D-7E2AE24AB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F26489-FB40-4309-82A2-B0F90A166FD3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70064C-DF7F-4780-8B9E-533BB5328517}"/>
              </a:ext>
            </a:extLst>
          </p:cNvPr>
          <p:cNvSpPr txBox="1"/>
          <p:nvPr/>
        </p:nvSpPr>
        <p:spPr>
          <a:xfrm>
            <a:off x="849313" y="66675"/>
            <a:ext cx="95408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개요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8E023-B44B-4762-A5EC-1F5CCAFE8D41}"/>
              </a:ext>
            </a:extLst>
          </p:cNvPr>
          <p:cNvSpPr txBox="1"/>
          <p:nvPr/>
        </p:nvSpPr>
        <p:spPr>
          <a:xfrm>
            <a:off x="849313" y="639066"/>
            <a:ext cx="275428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Use Case Diagram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highlight>
                <a:srgbClr val="D9D9D9"/>
              </a:highlight>
              <a:latin typeface="+mn-ea"/>
              <a:ea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C72F32-B9F9-4B66-B440-9F1D38DF54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3752" y="440508"/>
            <a:ext cx="5598773" cy="62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78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그림 1">
            <a:extLst>
              <a:ext uri="{FF2B5EF4-FFF2-40B4-BE49-F238E27FC236}">
                <a16:creationId xmlns:a16="http://schemas.microsoft.com/office/drawing/2014/main" id="{8A48A03D-213D-44FD-B82F-9649E857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930400"/>
            <a:ext cx="502920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그림 2">
            <a:extLst>
              <a:ext uri="{FF2B5EF4-FFF2-40B4-BE49-F238E27FC236}">
                <a16:creationId xmlns:a16="http://schemas.microsoft.com/office/drawing/2014/main" id="{3945218C-DDFE-4CC5-B236-4987D34F8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2703513"/>
            <a:ext cx="54006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28" name="그룹 7">
            <a:extLst>
              <a:ext uri="{FF2B5EF4-FFF2-40B4-BE49-F238E27FC236}">
                <a16:creationId xmlns:a16="http://schemas.microsoft.com/office/drawing/2014/main" id="{681553E0-D0FA-44DD-A9C1-5E5FA162142C}"/>
              </a:ext>
            </a:extLst>
          </p:cNvPr>
          <p:cNvGrpSpPr>
            <a:grpSpLocks/>
          </p:cNvGrpSpPr>
          <p:nvPr/>
        </p:nvGrpSpPr>
        <p:grpSpPr bwMode="auto">
          <a:xfrm>
            <a:off x="6826250" y="3560763"/>
            <a:ext cx="3429000" cy="404812"/>
            <a:chOff x="6825874" y="3560143"/>
            <a:chExt cx="342864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F74563F-D2FB-48CF-BC4A-04F74F015F23}"/>
                    </a:ext>
                  </a:extLst>
                </p14:cNvPr>
                <p14:cNvContentPartPr/>
                <p14:nvPr/>
              </p14:nvContentPartPr>
              <p14:xfrm>
                <a:off x="7584034" y="3560143"/>
                <a:ext cx="1332000" cy="1018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F74563F-D2FB-48CF-BC4A-04F74F015F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75034" y="3551143"/>
                  <a:ext cx="1349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6EF41C8-6489-4B0F-B28E-AF3EFE854BA1}"/>
                    </a:ext>
                  </a:extLst>
                </p14:cNvPr>
                <p14:cNvContentPartPr/>
                <p14:nvPr/>
              </p14:nvContentPartPr>
              <p14:xfrm>
                <a:off x="6825874" y="3736543"/>
                <a:ext cx="3428640" cy="2286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6EF41C8-6489-4B0F-B28E-AF3EFE854B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6874" y="3727543"/>
                  <a:ext cx="3446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01BC1C3-CD6D-4523-A785-6F9A518F7D55}"/>
                    </a:ext>
                  </a:extLst>
                </p14:cNvPr>
                <p14:cNvContentPartPr/>
                <p14:nvPr/>
              </p14:nvContentPartPr>
              <p14:xfrm>
                <a:off x="8175874" y="3600103"/>
                <a:ext cx="253800" cy="748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01BC1C3-CD6D-4523-A785-6F9A518F7D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66874" y="3591103"/>
                  <a:ext cx="27144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29" name="그룹 16">
            <a:extLst>
              <a:ext uri="{FF2B5EF4-FFF2-40B4-BE49-F238E27FC236}">
                <a16:creationId xmlns:a16="http://schemas.microsoft.com/office/drawing/2014/main" id="{E123CF0E-41AA-46A6-A461-B92348378736}"/>
              </a:ext>
            </a:extLst>
          </p:cNvPr>
          <p:cNvGrpSpPr>
            <a:grpSpLocks/>
          </p:cNvGrpSpPr>
          <p:nvPr/>
        </p:nvGrpSpPr>
        <p:grpSpPr bwMode="auto">
          <a:xfrm>
            <a:off x="3476625" y="2846388"/>
            <a:ext cx="2066925" cy="1336675"/>
            <a:chOff x="3476074" y="2846623"/>
            <a:chExt cx="2067120" cy="13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1D07E71-40EC-47F0-8472-5B357899FB8F}"/>
                    </a:ext>
                  </a:extLst>
                </p14:cNvPr>
                <p14:cNvContentPartPr/>
                <p14:nvPr/>
              </p14:nvContentPartPr>
              <p14:xfrm>
                <a:off x="3476074" y="3001063"/>
                <a:ext cx="1785240" cy="202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1D07E71-40EC-47F0-8472-5B357899FB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7074" y="2992047"/>
                  <a:ext cx="1802880" cy="219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BD653F2-127F-4567-A5A3-3F965D8E2C2C}"/>
                    </a:ext>
                  </a:extLst>
                </p14:cNvPr>
                <p14:cNvContentPartPr/>
                <p14:nvPr/>
              </p14:nvContentPartPr>
              <p14:xfrm>
                <a:off x="5102914" y="2846623"/>
                <a:ext cx="153720" cy="422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BD653F2-127F-4567-A5A3-3F965D8E2C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93914" y="2837615"/>
                  <a:ext cx="171360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0ECD69A-2598-41F6-9515-3AC05ABD436D}"/>
                    </a:ext>
                  </a:extLst>
                </p14:cNvPr>
                <p14:cNvContentPartPr/>
                <p14:nvPr/>
              </p14:nvContentPartPr>
              <p14:xfrm>
                <a:off x="3891874" y="3379783"/>
                <a:ext cx="1344600" cy="169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0ECD69A-2598-41F6-9515-3AC05ABD43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82874" y="3370783"/>
                  <a:ext cx="1362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C89ECE7-473C-4616-B9C7-2D991DDE4AFC}"/>
                    </a:ext>
                  </a:extLst>
                </p14:cNvPr>
                <p14:cNvContentPartPr/>
                <p14:nvPr/>
              </p14:nvContentPartPr>
              <p14:xfrm>
                <a:off x="5111554" y="3274303"/>
                <a:ext cx="149040" cy="329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C89ECE7-473C-4616-B9C7-2D991DDE4A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02554" y="3265313"/>
                  <a:ext cx="166680" cy="347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2892E38-5787-4B26-81B2-2E30F0C12679}"/>
                    </a:ext>
                  </a:extLst>
                </p14:cNvPr>
                <p14:cNvContentPartPr/>
                <p14:nvPr/>
              </p14:nvContentPartPr>
              <p14:xfrm>
                <a:off x="3959194" y="3628903"/>
                <a:ext cx="1369800" cy="1389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2892E38-5787-4B26-81B2-2E30F0C1267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50192" y="3619903"/>
                  <a:ext cx="1387445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F91DB38-4AD9-49FD-81D6-81A435B46D70}"/>
                    </a:ext>
                  </a:extLst>
                </p14:cNvPr>
                <p14:cNvContentPartPr/>
                <p14:nvPr/>
              </p14:nvContentPartPr>
              <p14:xfrm>
                <a:off x="5197594" y="3561583"/>
                <a:ext cx="150840" cy="293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F91DB38-4AD9-49FD-81D6-81A435B46D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88594" y="3552583"/>
                  <a:ext cx="168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315D602-DF54-44EE-AFB1-CF321A37F47B}"/>
                    </a:ext>
                  </a:extLst>
                </p14:cNvPr>
                <p14:cNvContentPartPr/>
                <p14:nvPr/>
              </p14:nvContentPartPr>
              <p14:xfrm>
                <a:off x="3492274" y="3996463"/>
                <a:ext cx="2045160" cy="187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315D602-DF54-44EE-AFB1-CF321A37F4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3272" y="3987463"/>
                  <a:ext cx="2062803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50D2A3C-8909-4827-A85C-2108E4979753}"/>
                    </a:ext>
                  </a:extLst>
                </p14:cNvPr>
                <p14:cNvContentPartPr/>
                <p14:nvPr/>
              </p14:nvContentPartPr>
              <p14:xfrm>
                <a:off x="5295154" y="3946063"/>
                <a:ext cx="248040" cy="1929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50D2A3C-8909-4827-A85C-2108E49797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86154" y="3937063"/>
                  <a:ext cx="265680" cy="210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그림 3">
            <a:extLst>
              <a:ext uri="{FF2B5EF4-FFF2-40B4-BE49-F238E27FC236}">
                <a16:creationId xmlns:a16="http://schemas.microsoft.com/office/drawing/2014/main" id="{D0BD92CF-166E-410E-940D-74C016A5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76263"/>
            <a:ext cx="105822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51" name="그룹 6">
            <a:extLst>
              <a:ext uri="{FF2B5EF4-FFF2-40B4-BE49-F238E27FC236}">
                <a16:creationId xmlns:a16="http://schemas.microsoft.com/office/drawing/2014/main" id="{094DE419-09CB-44D0-857E-0B19F7583144}"/>
              </a:ext>
            </a:extLst>
          </p:cNvPr>
          <p:cNvGrpSpPr>
            <a:grpSpLocks/>
          </p:cNvGrpSpPr>
          <p:nvPr/>
        </p:nvGrpSpPr>
        <p:grpSpPr bwMode="auto">
          <a:xfrm>
            <a:off x="5930900" y="415925"/>
            <a:ext cx="2909888" cy="1163638"/>
            <a:chOff x="5930194" y="416623"/>
            <a:chExt cx="2910240" cy="11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E04E6E7-BA98-4910-A28E-3663D4D49DEF}"/>
                    </a:ext>
                  </a:extLst>
                </p14:cNvPr>
                <p14:cNvContentPartPr/>
                <p14:nvPr/>
              </p14:nvContentPartPr>
              <p14:xfrm>
                <a:off x="6091114" y="544423"/>
                <a:ext cx="2749320" cy="1034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E04E6E7-BA98-4910-A28E-3663D4D49D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2114" y="535423"/>
                  <a:ext cx="2766960" cy="10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60C2AFC-DC36-4DE0-8CCB-DC3BBEC9F122}"/>
                    </a:ext>
                  </a:extLst>
                </p14:cNvPr>
                <p14:cNvContentPartPr/>
                <p14:nvPr/>
              </p14:nvContentPartPr>
              <p14:xfrm>
                <a:off x="5930194" y="416623"/>
                <a:ext cx="431280" cy="472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60C2AFC-DC36-4DE0-8CCB-DC3BBEC9F12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21202" y="407630"/>
                  <a:ext cx="448905" cy="489947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그림 3">
            <a:extLst>
              <a:ext uri="{FF2B5EF4-FFF2-40B4-BE49-F238E27FC236}">
                <a16:creationId xmlns:a16="http://schemas.microsoft.com/office/drawing/2014/main" id="{590F4B98-7104-4994-9D71-849073BD0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9638"/>
            <a:ext cx="71532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그림 4">
            <a:extLst>
              <a:ext uri="{FF2B5EF4-FFF2-40B4-BE49-F238E27FC236}">
                <a16:creationId xmlns:a16="http://schemas.microsoft.com/office/drawing/2014/main" id="{D12ED80C-78DE-4A83-BF1E-FC924C4A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1666875"/>
            <a:ext cx="7272338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76" name="그룹 13">
            <a:extLst>
              <a:ext uri="{FF2B5EF4-FFF2-40B4-BE49-F238E27FC236}">
                <a16:creationId xmlns:a16="http://schemas.microsoft.com/office/drawing/2014/main" id="{17199C33-E0E6-441F-A4E1-0AA21EA9BE78}"/>
              </a:ext>
            </a:extLst>
          </p:cNvPr>
          <p:cNvGrpSpPr>
            <a:grpSpLocks/>
          </p:cNvGrpSpPr>
          <p:nvPr/>
        </p:nvGrpSpPr>
        <p:grpSpPr bwMode="auto">
          <a:xfrm>
            <a:off x="1698625" y="2543175"/>
            <a:ext cx="3797300" cy="1162050"/>
            <a:chOff x="1698034" y="2543143"/>
            <a:chExt cx="3797640" cy="11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2847703-A157-47C7-A3E0-353DF62E1BD3}"/>
                    </a:ext>
                  </a:extLst>
                </p14:cNvPr>
                <p14:cNvContentPartPr/>
                <p14:nvPr/>
              </p14:nvContentPartPr>
              <p14:xfrm>
                <a:off x="1698034" y="2686783"/>
                <a:ext cx="3008160" cy="2916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2847703-A157-47C7-A3E0-353DF62E1B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89034" y="2677783"/>
                  <a:ext cx="30258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BCB500D-C1A4-45CA-9B5D-D8DC472549D7}"/>
                    </a:ext>
                  </a:extLst>
                </p14:cNvPr>
                <p14:cNvContentPartPr/>
                <p14:nvPr/>
              </p14:nvContentPartPr>
              <p14:xfrm>
                <a:off x="4505314" y="2543143"/>
                <a:ext cx="185400" cy="3517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BCB500D-C1A4-45CA-9B5D-D8DC472549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96314" y="2534143"/>
                  <a:ext cx="203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7DA558A-2363-439D-9438-D445A757F098}"/>
                    </a:ext>
                  </a:extLst>
                </p14:cNvPr>
                <p14:cNvContentPartPr/>
                <p14:nvPr/>
              </p14:nvContentPartPr>
              <p14:xfrm>
                <a:off x="1999354" y="2914663"/>
                <a:ext cx="2653200" cy="369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7DA558A-2363-439D-9438-D445A757F0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90354" y="2905663"/>
                  <a:ext cx="26708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F338710-48BE-4102-8EEA-911993D6BECA}"/>
                    </a:ext>
                  </a:extLst>
                </p14:cNvPr>
                <p14:cNvContentPartPr/>
                <p14:nvPr/>
              </p14:nvContentPartPr>
              <p14:xfrm>
                <a:off x="4486594" y="2857783"/>
                <a:ext cx="150840" cy="320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F338710-48BE-4102-8EEA-911993D6BE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77594" y="2848793"/>
                  <a:ext cx="168480" cy="338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F468F29-FD4A-4DE8-8F24-0042E33A3493}"/>
                    </a:ext>
                  </a:extLst>
                </p14:cNvPr>
                <p14:cNvContentPartPr/>
                <p14:nvPr/>
              </p14:nvContentPartPr>
              <p14:xfrm>
                <a:off x="5417914" y="3246583"/>
                <a:ext cx="27360" cy="8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F468F29-FD4A-4DE8-8F24-0042E33A34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08914" y="3237583"/>
                  <a:ext cx="45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9826961-9714-49FC-8B23-7860B05D8594}"/>
                    </a:ext>
                  </a:extLst>
                </p14:cNvPr>
                <p14:cNvContentPartPr/>
                <p14:nvPr/>
              </p14:nvContentPartPr>
              <p14:xfrm>
                <a:off x="3709354" y="3033823"/>
                <a:ext cx="1660680" cy="6721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9826961-9714-49FC-8B23-7860B05D85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00354" y="3024828"/>
                  <a:ext cx="1678320" cy="689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7084D2D-0D75-4AC0-8CB1-6845C6498564}"/>
                    </a:ext>
                  </a:extLst>
                </p14:cNvPr>
                <p14:cNvContentPartPr/>
                <p14:nvPr/>
              </p14:nvContentPartPr>
              <p14:xfrm>
                <a:off x="5246554" y="3014023"/>
                <a:ext cx="249120" cy="2278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7084D2D-0D75-4AC0-8CB1-6845C64985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37554" y="3005023"/>
                  <a:ext cx="266760" cy="245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그림 3">
            <a:extLst>
              <a:ext uri="{FF2B5EF4-FFF2-40B4-BE49-F238E27FC236}">
                <a16:creationId xmlns:a16="http://schemas.microsoft.com/office/drawing/2014/main" id="{3AAA41B9-E244-4C72-B4FF-40E1DCB2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76263"/>
            <a:ext cx="105822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299" name="그룹 6">
            <a:extLst>
              <a:ext uri="{FF2B5EF4-FFF2-40B4-BE49-F238E27FC236}">
                <a16:creationId xmlns:a16="http://schemas.microsoft.com/office/drawing/2014/main" id="{5F5104B9-3E3F-4783-BA1A-6969C8BA8CD6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2668588"/>
            <a:ext cx="2338388" cy="1068387"/>
            <a:chOff x="6268234" y="2668423"/>
            <a:chExt cx="2337840" cy="10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D59F129-3662-406B-AD45-1CBDA29ECFDB}"/>
                    </a:ext>
                  </a:extLst>
                </p14:cNvPr>
                <p14:cNvContentPartPr/>
                <p14:nvPr/>
              </p14:nvContentPartPr>
              <p14:xfrm>
                <a:off x="6268234" y="2849143"/>
                <a:ext cx="2337840" cy="8881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D59F129-3662-406B-AD45-1CBDA29ECFD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59234" y="2840143"/>
                  <a:ext cx="235548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8D74374-B256-45E2-A775-421CB4E2A446}"/>
                    </a:ext>
                  </a:extLst>
                </p14:cNvPr>
                <p14:cNvContentPartPr/>
                <p14:nvPr/>
              </p14:nvContentPartPr>
              <p14:xfrm>
                <a:off x="6717154" y="2668423"/>
                <a:ext cx="303120" cy="2584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8D74374-B256-45E2-A775-421CB4E2A4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08154" y="2659423"/>
                  <a:ext cx="320760" cy="276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그림 4">
            <a:extLst>
              <a:ext uri="{FF2B5EF4-FFF2-40B4-BE49-F238E27FC236}">
                <a16:creationId xmlns:a16="http://schemas.microsoft.com/office/drawing/2014/main" id="{8B144731-EBC5-45F6-A89B-1279D6A0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236538"/>
            <a:ext cx="43529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그림 3">
            <a:extLst>
              <a:ext uri="{FF2B5EF4-FFF2-40B4-BE49-F238E27FC236}">
                <a16:creationId xmlns:a16="http://schemas.microsoft.com/office/drawing/2014/main" id="{81D162A8-C15F-459E-A9C9-97589A42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415925"/>
            <a:ext cx="72294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그림 6">
            <a:extLst>
              <a:ext uri="{FF2B5EF4-FFF2-40B4-BE49-F238E27FC236}">
                <a16:creationId xmlns:a16="http://schemas.microsoft.com/office/drawing/2014/main" id="{B7325B47-B041-462B-8079-C9F672471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-441325"/>
            <a:ext cx="38290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그림 8">
            <a:extLst>
              <a:ext uri="{FF2B5EF4-FFF2-40B4-BE49-F238E27FC236}">
                <a16:creationId xmlns:a16="http://schemas.microsoft.com/office/drawing/2014/main" id="{899A21A2-8E17-43D8-9F62-799897F9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75" y="2260600"/>
            <a:ext cx="521652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그림 5">
            <a:extLst>
              <a:ext uri="{FF2B5EF4-FFF2-40B4-BE49-F238E27FC236}">
                <a16:creationId xmlns:a16="http://schemas.microsoft.com/office/drawing/2014/main" id="{465F9142-8943-4412-B25D-470116746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7513"/>
            <a:ext cx="6716712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그림 7">
            <a:extLst>
              <a:ext uri="{FF2B5EF4-FFF2-40B4-BE49-F238E27FC236}">
                <a16:creationId xmlns:a16="http://schemas.microsoft.com/office/drawing/2014/main" id="{E5D5F183-E18E-4F0A-A387-494555212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439988"/>
            <a:ext cx="3648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8" name="그룹 20">
            <a:extLst>
              <a:ext uri="{FF2B5EF4-FFF2-40B4-BE49-F238E27FC236}">
                <a16:creationId xmlns:a16="http://schemas.microsoft.com/office/drawing/2014/main" id="{18FAA3F2-46BC-40EB-BCDC-ADB0FC423F3B}"/>
              </a:ext>
            </a:extLst>
          </p:cNvPr>
          <p:cNvGrpSpPr>
            <a:grpSpLocks/>
          </p:cNvGrpSpPr>
          <p:nvPr/>
        </p:nvGrpSpPr>
        <p:grpSpPr bwMode="auto">
          <a:xfrm>
            <a:off x="4703763" y="142875"/>
            <a:ext cx="5888037" cy="3821113"/>
            <a:chOff x="4704394" y="142303"/>
            <a:chExt cx="5887080" cy="38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80D5058-13BB-4562-999D-D362494F1C85}"/>
                    </a:ext>
                  </a:extLst>
                </p14:cNvPr>
                <p14:cNvContentPartPr/>
                <p14:nvPr/>
              </p14:nvContentPartPr>
              <p14:xfrm>
                <a:off x="7443634" y="3585343"/>
                <a:ext cx="1815480" cy="371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80D5058-13BB-4562-999D-D362494F1C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34636" y="3576343"/>
                  <a:ext cx="1833117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0E34C95-579C-4BD0-8240-B1F4E5A31DE9}"/>
                    </a:ext>
                  </a:extLst>
                </p14:cNvPr>
                <p14:cNvContentPartPr/>
                <p14:nvPr/>
              </p14:nvContentPartPr>
              <p14:xfrm>
                <a:off x="9538114" y="3149383"/>
                <a:ext cx="1053360" cy="715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0E34C95-579C-4BD0-8240-B1F4E5A31D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29111" y="3140388"/>
                  <a:ext cx="1071006" cy="732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9D19A60-A567-4F1F-AE3E-E787062390FF}"/>
                    </a:ext>
                  </a:extLst>
                </p14:cNvPr>
                <p14:cNvContentPartPr/>
                <p14:nvPr/>
              </p14:nvContentPartPr>
              <p14:xfrm>
                <a:off x="4917514" y="142303"/>
                <a:ext cx="1845720" cy="7088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9D19A60-A567-4F1F-AE3E-E787062390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08514" y="133308"/>
                  <a:ext cx="1863360" cy="72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32FB8C5-AC26-4C36-8581-833E860DBB06}"/>
                    </a:ext>
                  </a:extLst>
                </p14:cNvPr>
                <p14:cNvContentPartPr/>
                <p14:nvPr/>
              </p14:nvContentPartPr>
              <p14:xfrm>
                <a:off x="5416114" y="729823"/>
                <a:ext cx="997200" cy="2568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32FB8C5-AC26-4C36-8581-833E860DBB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07114" y="720822"/>
                  <a:ext cx="1014840" cy="2585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0DCE497-B45B-48A0-A40B-3D14E42199DD}"/>
                    </a:ext>
                  </a:extLst>
                </p14:cNvPr>
                <p14:cNvContentPartPr/>
                <p14:nvPr/>
              </p14:nvContentPartPr>
              <p14:xfrm>
                <a:off x="5270314" y="3124903"/>
                <a:ext cx="507960" cy="2109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0DCE497-B45B-48A0-A40B-3D14E42199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1314" y="3115918"/>
                  <a:ext cx="525600" cy="228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7B90018-6C0D-4D67-9172-E1BCBDEF0D3D}"/>
                    </a:ext>
                  </a:extLst>
                </p14:cNvPr>
                <p14:cNvContentPartPr/>
                <p14:nvPr/>
              </p14:nvContentPartPr>
              <p14:xfrm>
                <a:off x="4704394" y="3024103"/>
                <a:ext cx="1726560" cy="939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7B90018-6C0D-4D67-9172-E1BCBDEF0D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95394" y="3015103"/>
                  <a:ext cx="1744200" cy="9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515C00F-39B3-46E6-9613-CA9A092D6447}"/>
                    </a:ext>
                  </a:extLst>
                </p14:cNvPr>
                <p14:cNvContentPartPr/>
                <p14:nvPr/>
              </p14:nvContentPartPr>
              <p14:xfrm>
                <a:off x="6320434" y="3142543"/>
                <a:ext cx="3152160" cy="1994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515C00F-39B3-46E6-9613-CA9A092D64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11434" y="3133559"/>
                  <a:ext cx="3169800" cy="217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2B69CBA-768F-4CE2-BD79-FD5ABB0F9702}"/>
                    </a:ext>
                  </a:extLst>
                </p14:cNvPr>
                <p14:cNvContentPartPr/>
                <p14:nvPr/>
              </p14:nvContentPartPr>
              <p14:xfrm>
                <a:off x="9275314" y="3129223"/>
                <a:ext cx="297000" cy="229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2B69CBA-768F-4CE2-BD79-FD5ABB0F97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66325" y="3120223"/>
                  <a:ext cx="314619" cy="246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6329" name="그림 22">
            <a:extLst>
              <a:ext uri="{FF2B5EF4-FFF2-40B4-BE49-F238E27FC236}">
                <a16:creationId xmlns:a16="http://schemas.microsoft.com/office/drawing/2014/main" id="{3BB35A18-7E18-4D46-9A16-287EC97A4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3770313"/>
            <a:ext cx="120015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그림 3">
            <a:extLst>
              <a:ext uri="{FF2B5EF4-FFF2-40B4-BE49-F238E27FC236}">
                <a16:creationId xmlns:a16="http://schemas.microsoft.com/office/drawing/2014/main" id="{2B6BA56E-698E-424B-91D6-5A8FA68E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76263"/>
            <a:ext cx="105822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347" name="그룹 6">
            <a:extLst>
              <a:ext uri="{FF2B5EF4-FFF2-40B4-BE49-F238E27FC236}">
                <a16:creationId xmlns:a16="http://schemas.microsoft.com/office/drawing/2014/main" id="{DED6F12D-A6B0-4B2F-887D-2A2F4F54C359}"/>
              </a:ext>
            </a:extLst>
          </p:cNvPr>
          <p:cNvGrpSpPr>
            <a:grpSpLocks/>
          </p:cNvGrpSpPr>
          <p:nvPr/>
        </p:nvGrpSpPr>
        <p:grpSpPr bwMode="auto">
          <a:xfrm>
            <a:off x="6235700" y="3484563"/>
            <a:ext cx="3832225" cy="1798637"/>
            <a:chOff x="6236194" y="3484543"/>
            <a:chExt cx="3831120" cy="179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1ECD8BB-44C8-4C55-8EF5-641B2778CF88}"/>
                    </a:ext>
                  </a:extLst>
                </p14:cNvPr>
                <p14:cNvContentPartPr/>
                <p14:nvPr/>
              </p14:nvContentPartPr>
              <p14:xfrm>
                <a:off x="6334474" y="3484543"/>
                <a:ext cx="3732840" cy="1798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1ECD8BB-44C8-4C55-8EF5-641B2778CF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25474" y="3475543"/>
                  <a:ext cx="3750480" cy="18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22B0B7E-37DE-4C28-B76D-F0FBC2F1B181}"/>
                    </a:ext>
                  </a:extLst>
                </p14:cNvPr>
                <p14:cNvContentPartPr/>
                <p14:nvPr/>
              </p14:nvContentPartPr>
              <p14:xfrm>
                <a:off x="6236194" y="3569143"/>
                <a:ext cx="525600" cy="5630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22B0B7E-37DE-4C28-B76D-F0FBC2F1B1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27194" y="3560143"/>
                  <a:ext cx="543240" cy="580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그림 3">
            <a:extLst>
              <a:ext uri="{FF2B5EF4-FFF2-40B4-BE49-F238E27FC236}">
                <a16:creationId xmlns:a16="http://schemas.microsoft.com/office/drawing/2014/main" id="{363E62A5-A899-4D07-86FF-DCE96C0C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3463"/>
            <a:ext cx="4829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그림 4">
            <a:extLst>
              <a:ext uri="{FF2B5EF4-FFF2-40B4-BE49-F238E27FC236}">
                <a16:creationId xmlns:a16="http://schemas.microsoft.com/office/drawing/2014/main" id="{E74B3E00-4038-41AE-ACB4-5A4BD1B2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642938"/>
            <a:ext cx="8624887" cy="566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775FAA4-985E-4F0B-A425-729506B1E5EB}"/>
                  </a:ext>
                </a:extLst>
              </p14:cNvPr>
              <p14:cNvContentPartPr/>
              <p14:nvPr/>
            </p14:nvContentPartPr>
            <p14:xfrm>
              <a:off x="1507954" y="1164343"/>
              <a:ext cx="2678400" cy="1904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775FAA4-985E-4F0B-A425-729506B1E5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8954" y="1155343"/>
                <a:ext cx="2696040" cy="19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520CAAC-5285-418D-A204-85305BB5F5AF}"/>
                  </a:ext>
                </a:extLst>
              </p14:cNvPr>
              <p14:cNvContentPartPr/>
              <p14:nvPr/>
            </p14:nvContentPartPr>
            <p14:xfrm>
              <a:off x="4071514" y="1217263"/>
              <a:ext cx="203400" cy="1512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520CAAC-5285-418D-A204-85305BB5F5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2514" y="1208263"/>
                <a:ext cx="2210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97B61AF7-1D19-4D3B-950C-E4655CF858BF}"/>
                  </a:ext>
                </a:extLst>
              </p14:cNvPr>
              <p14:cNvContentPartPr/>
              <p14:nvPr/>
            </p14:nvContentPartPr>
            <p14:xfrm>
              <a:off x="4030114" y="1213303"/>
              <a:ext cx="823320" cy="3510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97B61AF7-1D19-4D3B-950C-E4655CF858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1114" y="1204303"/>
                <a:ext cx="8409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79BD7A9-BCAF-45B8-A7CE-4A02C56B7F5B}"/>
                  </a:ext>
                </a:extLst>
              </p14:cNvPr>
              <p14:cNvContentPartPr/>
              <p14:nvPr/>
            </p14:nvContentPartPr>
            <p14:xfrm>
              <a:off x="2801074" y="2390143"/>
              <a:ext cx="1141920" cy="10209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79BD7A9-BCAF-45B8-A7CE-4A02C56B7F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92077" y="2381143"/>
                <a:ext cx="1159554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DA21661-16C6-434E-9D97-8DB40C69F222}"/>
                  </a:ext>
                </a:extLst>
              </p14:cNvPr>
              <p14:cNvContentPartPr/>
              <p14:nvPr/>
            </p14:nvContentPartPr>
            <p14:xfrm>
              <a:off x="3869914" y="2409943"/>
              <a:ext cx="30240" cy="44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DA21661-16C6-434E-9D97-8DB40C69F2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60914" y="2400943"/>
                <a:ext cx="478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EBEE1CC-FBF1-4B9A-98DE-CE757851511D}"/>
                  </a:ext>
                </a:extLst>
              </p14:cNvPr>
              <p14:cNvContentPartPr/>
              <p14:nvPr/>
            </p14:nvContentPartPr>
            <p14:xfrm>
              <a:off x="3811954" y="2357743"/>
              <a:ext cx="143640" cy="3308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EBEE1CC-FBF1-4B9A-98DE-CE75785151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02954" y="2348743"/>
                <a:ext cx="16128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9908D3C-32D8-433C-B65F-3B03DA36451C}"/>
                  </a:ext>
                </a:extLst>
              </p14:cNvPr>
              <p14:cNvContentPartPr/>
              <p14:nvPr/>
            </p14:nvContentPartPr>
            <p14:xfrm>
              <a:off x="3919954" y="1919623"/>
              <a:ext cx="925200" cy="6037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9908D3C-32D8-433C-B65F-3B03DA3645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0954" y="1910623"/>
                <a:ext cx="94284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D87DD00-4213-4031-B5ED-9B90AA9F4CD2}"/>
                  </a:ext>
                </a:extLst>
              </p14:cNvPr>
              <p14:cNvContentPartPr/>
              <p14:nvPr/>
            </p14:nvContentPartPr>
            <p14:xfrm>
              <a:off x="4460674" y="4280863"/>
              <a:ext cx="1277640" cy="4759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D87DD00-4213-4031-B5ED-9B90AA9F4C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51671" y="4271870"/>
                <a:ext cx="1295285" cy="493547"/>
              </a:xfrm>
              <a:prstGeom prst="rect">
                <a:avLst/>
              </a:prstGeom>
            </p:spPr>
          </p:pic>
        </mc:Fallback>
      </mc:AlternateContent>
      <p:grpSp>
        <p:nvGrpSpPr>
          <p:cNvPr id="58380" name="그룹 32">
            <a:extLst>
              <a:ext uri="{FF2B5EF4-FFF2-40B4-BE49-F238E27FC236}">
                <a16:creationId xmlns:a16="http://schemas.microsoft.com/office/drawing/2014/main" id="{A912CC27-0330-42ED-A3BD-454D26BF5E49}"/>
              </a:ext>
            </a:extLst>
          </p:cNvPr>
          <p:cNvGrpSpPr>
            <a:grpSpLocks/>
          </p:cNvGrpSpPr>
          <p:nvPr/>
        </p:nvGrpSpPr>
        <p:grpSpPr bwMode="auto">
          <a:xfrm>
            <a:off x="581025" y="3267075"/>
            <a:ext cx="4454525" cy="2874963"/>
            <a:chOff x="580234" y="3266743"/>
            <a:chExt cx="4454640" cy="28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5F8366D-CC26-4FF4-98FF-F80CBE47DEE8}"/>
                    </a:ext>
                  </a:extLst>
                </p14:cNvPr>
                <p14:cNvContentPartPr/>
                <p14:nvPr/>
              </p14:nvContentPartPr>
              <p14:xfrm>
                <a:off x="580234" y="3266743"/>
                <a:ext cx="2830320" cy="26074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5F8366D-CC26-4FF4-98FF-F80CBE47DE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1234" y="3257743"/>
                  <a:ext cx="2847960" cy="26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6805C52-85DB-4645-AD88-4E47010BFE55}"/>
                    </a:ext>
                  </a:extLst>
                </p14:cNvPr>
                <p14:cNvContentPartPr/>
                <p14:nvPr/>
              </p14:nvContentPartPr>
              <p14:xfrm>
                <a:off x="3154954" y="5611423"/>
                <a:ext cx="402120" cy="305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6805C52-85DB-4645-AD88-4E47010BFE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5954" y="5602423"/>
                  <a:ext cx="419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3883B8C-BD0F-40C6-8D23-FAFB6BA0472C}"/>
                    </a:ext>
                  </a:extLst>
                </p14:cNvPr>
                <p14:cNvContentPartPr/>
                <p14:nvPr/>
              </p14:nvContentPartPr>
              <p14:xfrm>
                <a:off x="3393274" y="3588583"/>
                <a:ext cx="1380240" cy="794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3883B8C-BD0F-40C6-8D23-FAFB6BA047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4276" y="3579583"/>
                  <a:ext cx="1397875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AB1AF65-17B5-443B-BD77-AA81E3647EA0}"/>
                    </a:ext>
                  </a:extLst>
                </p14:cNvPr>
                <p14:cNvContentPartPr/>
                <p14:nvPr/>
              </p14:nvContentPartPr>
              <p14:xfrm>
                <a:off x="4499194" y="4105543"/>
                <a:ext cx="397800" cy="2844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AB1AF65-17B5-443B-BD77-AA81E3647E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90194" y="4096543"/>
                  <a:ext cx="4154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D43E4A0-7731-4D65-BD74-8615A30FD7C8}"/>
                    </a:ext>
                  </a:extLst>
                </p14:cNvPr>
                <p14:cNvContentPartPr/>
                <p14:nvPr/>
              </p14:nvContentPartPr>
              <p14:xfrm>
                <a:off x="3666874" y="6027943"/>
                <a:ext cx="1368000" cy="114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D43E4A0-7731-4D65-BD74-8615A30FD7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57874" y="6018971"/>
                  <a:ext cx="1385640" cy="132425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그림 1">
            <a:extLst>
              <a:ext uri="{FF2B5EF4-FFF2-40B4-BE49-F238E27FC236}">
                <a16:creationId xmlns:a16="http://schemas.microsoft.com/office/drawing/2014/main" id="{604CB039-5F4C-4C5F-9C3F-6FF071F4A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76263"/>
            <a:ext cx="105822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395" name="그룹 7">
            <a:extLst>
              <a:ext uri="{FF2B5EF4-FFF2-40B4-BE49-F238E27FC236}">
                <a16:creationId xmlns:a16="http://schemas.microsoft.com/office/drawing/2014/main" id="{35865F1B-A44B-4E46-965A-F0444A24EBFD}"/>
              </a:ext>
            </a:extLst>
          </p:cNvPr>
          <p:cNvGrpSpPr>
            <a:grpSpLocks/>
          </p:cNvGrpSpPr>
          <p:nvPr/>
        </p:nvGrpSpPr>
        <p:grpSpPr bwMode="auto">
          <a:xfrm>
            <a:off x="5919788" y="4456113"/>
            <a:ext cx="5073650" cy="1828800"/>
            <a:chOff x="5919754" y="4456543"/>
            <a:chExt cx="5074200" cy="18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9934ADB-C327-4F9E-B713-10A4F17EF01C}"/>
                    </a:ext>
                  </a:extLst>
                </p14:cNvPr>
                <p14:cNvContentPartPr/>
                <p14:nvPr/>
              </p14:nvContentPartPr>
              <p14:xfrm>
                <a:off x="6245194" y="4998343"/>
                <a:ext cx="3011040" cy="12866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9934ADB-C327-4F9E-B713-10A4F17EF01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36194" y="4989343"/>
                  <a:ext cx="302868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3FAD801-73D2-49AE-BAC4-4241A0594215}"/>
                    </a:ext>
                  </a:extLst>
                </p14:cNvPr>
                <p14:cNvContentPartPr/>
                <p14:nvPr/>
              </p14:nvContentPartPr>
              <p14:xfrm>
                <a:off x="9786514" y="4889623"/>
                <a:ext cx="1207440" cy="973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3FAD801-73D2-49AE-BAC4-4241A05942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7514" y="4880620"/>
                  <a:ext cx="1225080" cy="991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F9E2064-C29F-453C-BB74-57E7020E927B}"/>
                    </a:ext>
                  </a:extLst>
                </p14:cNvPr>
                <p14:cNvContentPartPr/>
                <p14:nvPr/>
              </p14:nvContentPartPr>
              <p14:xfrm>
                <a:off x="9849154" y="4456543"/>
                <a:ext cx="473400" cy="5004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F9E2064-C29F-453C-BB74-57E7020E927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40161" y="4447543"/>
                  <a:ext cx="491027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74B6354-32FB-4E33-980F-BE764DFA89CC}"/>
                    </a:ext>
                  </a:extLst>
                </p14:cNvPr>
                <p14:cNvContentPartPr/>
                <p14:nvPr/>
              </p14:nvContentPartPr>
              <p14:xfrm>
                <a:off x="5919754" y="4853263"/>
                <a:ext cx="489240" cy="7347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74B6354-32FB-4E33-980F-BE764DFA89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10761" y="4844263"/>
                  <a:ext cx="506867" cy="752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그림 1">
            <a:extLst>
              <a:ext uri="{FF2B5EF4-FFF2-40B4-BE49-F238E27FC236}">
                <a16:creationId xmlns:a16="http://schemas.microsoft.com/office/drawing/2014/main" id="{17ED9D70-D179-4C56-9CB1-C703BE50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568575"/>
            <a:ext cx="41814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그림 2">
            <a:extLst>
              <a:ext uri="{FF2B5EF4-FFF2-40B4-BE49-F238E27FC236}">
                <a16:creationId xmlns:a16="http://schemas.microsoft.com/office/drawing/2014/main" id="{45C8A654-FC57-4263-A572-FFB10674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13" y="0"/>
            <a:ext cx="80692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420" name="그룹 12">
            <a:extLst>
              <a:ext uri="{FF2B5EF4-FFF2-40B4-BE49-F238E27FC236}">
                <a16:creationId xmlns:a16="http://schemas.microsoft.com/office/drawing/2014/main" id="{7D271D5D-0CD4-4EB0-A6C0-EE29AB2BE33B}"/>
              </a:ext>
            </a:extLst>
          </p:cNvPr>
          <p:cNvGrpSpPr>
            <a:grpSpLocks/>
          </p:cNvGrpSpPr>
          <p:nvPr/>
        </p:nvGrpSpPr>
        <p:grpSpPr bwMode="auto">
          <a:xfrm>
            <a:off x="1252538" y="1181100"/>
            <a:ext cx="4741862" cy="1982788"/>
            <a:chOff x="1251994" y="1180903"/>
            <a:chExt cx="4743000" cy="19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2A107CA-BD8E-4524-AEB6-F9A43426CA6B}"/>
                    </a:ext>
                  </a:extLst>
                </p14:cNvPr>
                <p14:cNvContentPartPr/>
                <p14:nvPr/>
              </p14:nvContentPartPr>
              <p14:xfrm>
                <a:off x="1593634" y="1193143"/>
                <a:ext cx="3156120" cy="1735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2A107CA-BD8E-4524-AEB6-F9A43426CA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84634" y="1184143"/>
                  <a:ext cx="317376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35C080D-4AF2-4D7C-8BAC-C50F9F5B8382}"/>
                    </a:ext>
                  </a:extLst>
                </p14:cNvPr>
                <p14:cNvContentPartPr/>
                <p14:nvPr/>
              </p14:nvContentPartPr>
              <p14:xfrm>
                <a:off x="4566874" y="1293223"/>
                <a:ext cx="270000" cy="127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35C080D-4AF2-4D7C-8BAC-C50F9F5B83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57874" y="1284248"/>
                  <a:ext cx="287640" cy="145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6E5E0C8-02D0-486A-8CEC-F41365C5A597}"/>
                    </a:ext>
                  </a:extLst>
                </p14:cNvPr>
                <p14:cNvContentPartPr/>
                <p14:nvPr/>
              </p14:nvContentPartPr>
              <p14:xfrm>
                <a:off x="4728154" y="1180903"/>
                <a:ext cx="1266840" cy="552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6E5E0C8-02D0-486A-8CEC-F41365C5A59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19154" y="1171897"/>
                  <a:ext cx="1284480" cy="569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3B30FCB-37DC-47D6-BDCA-7C73184DAB74}"/>
                    </a:ext>
                  </a:extLst>
                </p14:cNvPr>
                <p14:cNvContentPartPr/>
                <p14:nvPr/>
              </p14:nvContentPartPr>
              <p14:xfrm>
                <a:off x="1251994" y="2501023"/>
                <a:ext cx="3057480" cy="662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3B30FCB-37DC-47D6-BDCA-7C73184DAB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2994" y="2492023"/>
                  <a:ext cx="307512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22D65FE-F468-4D50-B98F-D91474186EE9}"/>
                    </a:ext>
                  </a:extLst>
                </p14:cNvPr>
                <p14:cNvContentPartPr/>
                <p14:nvPr/>
              </p14:nvContentPartPr>
              <p14:xfrm>
                <a:off x="4120474" y="2468623"/>
                <a:ext cx="155880" cy="921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22D65FE-F468-4D50-B98F-D91474186E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11495" y="2459623"/>
                  <a:ext cx="173479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1661509-367D-474B-8487-B9AB6A295806}"/>
                    </a:ext>
                  </a:extLst>
                </p14:cNvPr>
                <p14:cNvContentPartPr/>
                <p14:nvPr/>
              </p14:nvContentPartPr>
              <p14:xfrm>
                <a:off x="4153594" y="2071543"/>
                <a:ext cx="717120" cy="5184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1661509-367D-474B-8487-B9AB6A2958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44589" y="2062543"/>
                  <a:ext cx="734769" cy="53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421" name="그룹 21">
            <a:extLst>
              <a:ext uri="{FF2B5EF4-FFF2-40B4-BE49-F238E27FC236}">
                <a16:creationId xmlns:a16="http://schemas.microsoft.com/office/drawing/2014/main" id="{F47303F8-CB6E-49A6-8345-66A080613AAC}"/>
              </a:ext>
            </a:extLst>
          </p:cNvPr>
          <p:cNvGrpSpPr>
            <a:grpSpLocks/>
          </p:cNvGrpSpPr>
          <p:nvPr/>
        </p:nvGrpSpPr>
        <p:grpSpPr bwMode="auto">
          <a:xfrm>
            <a:off x="1701800" y="3284538"/>
            <a:ext cx="4173538" cy="3462337"/>
            <a:chOff x="1701994" y="3285103"/>
            <a:chExt cx="4172760" cy="346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DD3C098-DB4E-489D-9902-F1FA60577C1F}"/>
                    </a:ext>
                  </a:extLst>
                </p14:cNvPr>
                <p14:cNvContentPartPr/>
                <p14:nvPr/>
              </p14:nvContentPartPr>
              <p14:xfrm>
                <a:off x="3302194" y="3285103"/>
                <a:ext cx="1586160" cy="13651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DD3C098-DB4E-489D-9902-F1FA60577C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93194" y="3276103"/>
                  <a:ext cx="1603800" cy="13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2A7D088-0A37-431F-9DDE-195AFFECA74E}"/>
                    </a:ext>
                  </a:extLst>
                </p14:cNvPr>
                <p14:cNvContentPartPr/>
                <p14:nvPr/>
              </p14:nvContentPartPr>
              <p14:xfrm>
                <a:off x="4665154" y="4461943"/>
                <a:ext cx="237960" cy="1368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2A7D088-0A37-431F-9DDE-195AFFECA7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56154" y="4452943"/>
                  <a:ext cx="255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C7C1BF3-BB6E-4A3E-8F9F-4B74DD469BB3}"/>
                    </a:ext>
                  </a:extLst>
                </p14:cNvPr>
                <p14:cNvContentPartPr/>
                <p14:nvPr/>
              </p14:nvContentPartPr>
              <p14:xfrm>
                <a:off x="4607554" y="4609543"/>
                <a:ext cx="258120" cy="33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C7C1BF3-BB6E-4A3E-8F9F-4B74DD469B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8554" y="4600543"/>
                  <a:ext cx="275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FA90E1A-C5AA-4F5A-ACAA-678E8778439D}"/>
                    </a:ext>
                  </a:extLst>
                </p14:cNvPr>
                <p14:cNvContentPartPr/>
                <p14:nvPr/>
              </p14:nvContentPartPr>
              <p14:xfrm>
                <a:off x="4679554" y="4433143"/>
                <a:ext cx="1195200" cy="443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FA90E1A-C5AA-4F5A-ACAA-678E877843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0554" y="4424143"/>
                  <a:ext cx="12128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25E71C8-8652-41C6-A7D6-837EDD08FF03}"/>
                    </a:ext>
                  </a:extLst>
                </p14:cNvPr>
                <p14:cNvContentPartPr/>
                <p14:nvPr/>
              </p14:nvContentPartPr>
              <p14:xfrm>
                <a:off x="1701994" y="3508663"/>
                <a:ext cx="3235680" cy="2983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25E71C8-8652-41C6-A7D6-837EDD08FF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92993" y="3499663"/>
                  <a:ext cx="3253322" cy="30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990C602-949D-4E24-97B6-C9BD760D2A6F}"/>
                    </a:ext>
                  </a:extLst>
                </p14:cNvPr>
                <p14:cNvContentPartPr/>
                <p14:nvPr/>
              </p14:nvContentPartPr>
              <p14:xfrm>
                <a:off x="4730674" y="6328183"/>
                <a:ext cx="229680" cy="1677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990C602-949D-4E24-97B6-C9BD760D2A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1674" y="6319183"/>
                  <a:ext cx="247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57384A8-D6A9-49E4-9A91-04F0CDCE8E94}"/>
                    </a:ext>
                  </a:extLst>
                </p14:cNvPr>
                <p14:cNvContentPartPr/>
                <p14:nvPr/>
              </p14:nvContentPartPr>
              <p14:xfrm>
                <a:off x="4606474" y="6373903"/>
                <a:ext cx="1211040" cy="373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57384A8-D6A9-49E4-9A91-04F0CDCE8E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97471" y="6364903"/>
                  <a:ext cx="1228685" cy="39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FBF5B2B-D6CB-4265-B0ED-6D3C265DC1FC}"/>
                  </a:ext>
                </a:extLst>
              </p14:cNvPr>
              <p14:cNvContentPartPr/>
              <p14:nvPr/>
            </p14:nvContentPartPr>
            <p14:xfrm>
              <a:off x="6389194" y="144463"/>
              <a:ext cx="797400" cy="6181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FBF5B2B-D6CB-4265-B0ED-6D3C265DC1F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71194" y="126453"/>
                <a:ext cx="833040" cy="653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8B7235F-4B06-4E29-972F-3D5B43286073}"/>
                  </a:ext>
                </a:extLst>
              </p14:cNvPr>
              <p14:cNvContentPartPr/>
              <p14:nvPr/>
            </p14:nvContentPartPr>
            <p14:xfrm>
              <a:off x="4386514" y="226903"/>
              <a:ext cx="936360" cy="4197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8B7235F-4B06-4E29-972F-3D5B4328607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68514" y="208903"/>
                <a:ext cx="972000" cy="45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424" name="그룹 28">
            <a:extLst>
              <a:ext uri="{FF2B5EF4-FFF2-40B4-BE49-F238E27FC236}">
                <a16:creationId xmlns:a16="http://schemas.microsoft.com/office/drawing/2014/main" id="{26620956-0E5E-418E-BD08-57AAD7FCDE2E}"/>
              </a:ext>
            </a:extLst>
          </p:cNvPr>
          <p:cNvGrpSpPr>
            <a:grpSpLocks/>
          </p:cNvGrpSpPr>
          <p:nvPr/>
        </p:nvGrpSpPr>
        <p:grpSpPr bwMode="auto">
          <a:xfrm>
            <a:off x="5300663" y="469900"/>
            <a:ext cx="1206500" cy="1263650"/>
            <a:chOff x="5301274" y="469543"/>
            <a:chExt cx="1206000" cy="1263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5E1574D-3943-400A-BC06-A0F60F37DBD2}"/>
                    </a:ext>
                  </a:extLst>
                </p14:cNvPr>
                <p14:cNvContentPartPr/>
                <p14:nvPr/>
              </p14:nvContentPartPr>
              <p14:xfrm>
                <a:off x="5301274" y="469543"/>
                <a:ext cx="1161000" cy="1231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5E1574D-3943-400A-BC06-A0F60F37DB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83274" y="451543"/>
                  <a:ext cx="1196640" cy="12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FDE08D7-9F5D-478C-A353-2E734139E94F}"/>
                    </a:ext>
                  </a:extLst>
                </p14:cNvPr>
                <p14:cNvContentPartPr/>
                <p14:nvPr/>
              </p14:nvContentPartPr>
              <p14:xfrm>
                <a:off x="6320434" y="1651063"/>
                <a:ext cx="186840" cy="81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FDE08D7-9F5D-478C-A353-2E734139E9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02399" y="1633063"/>
                  <a:ext cx="222549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A27368CE-A0B9-409B-BD00-1E32C5FD8728}"/>
                  </a:ext>
                </a:extLst>
              </p14:cNvPr>
              <p14:cNvContentPartPr/>
              <p14:nvPr/>
            </p14:nvContentPartPr>
            <p14:xfrm>
              <a:off x="4818154" y="1964623"/>
              <a:ext cx="1862280" cy="784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A27368CE-A0B9-409B-BD00-1E32C5FD87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00154" y="1946623"/>
                <a:ext cx="1897920" cy="11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그림 1">
            <a:extLst>
              <a:ext uri="{FF2B5EF4-FFF2-40B4-BE49-F238E27FC236}">
                <a16:creationId xmlns:a16="http://schemas.microsoft.com/office/drawing/2014/main" id="{F50051BE-FA3D-40F0-9281-67D70D9F6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2300288"/>
            <a:ext cx="3935413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그림 2">
            <a:extLst>
              <a:ext uri="{FF2B5EF4-FFF2-40B4-BE49-F238E27FC236}">
                <a16:creationId xmlns:a16="http://schemas.microsoft.com/office/drawing/2014/main" id="{025AF5B5-548A-437A-BA78-287677AD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0"/>
            <a:ext cx="2454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44" name="그룹 11">
            <a:extLst>
              <a:ext uri="{FF2B5EF4-FFF2-40B4-BE49-F238E27FC236}">
                <a16:creationId xmlns:a16="http://schemas.microsoft.com/office/drawing/2014/main" id="{FB8144E0-9BC9-4C69-814D-0EA01FC128E6}"/>
              </a:ext>
            </a:extLst>
          </p:cNvPr>
          <p:cNvGrpSpPr>
            <a:grpSpLocks/>
          </p:cNvGrpSpPr>
          <p:nvPr/>
        </p:nvGrpSpPr>
        <p:grpSpPr bwMode="auto">
          <a:xfrm>
            <a:off x="358775" y="1208088"/>
            <a:ext cx="2998788" cy="2090737"/>
            <a:chOff x="358834" y="1207903"/>
            <a:chExt cx="2998440" cy="20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6D86320-8816-4D11-A0E7-8D0D9390706B}"/>
                    </a:ext>
                  </a:extLst>
                </p14:cNvPr>
                <p14:cNvContentPartPr/>
                <p14:nvPr/>
              </p14:nvContentPartPr>
              <p14:xfrm>
                <a:off x="358834" y="1397263"/>
                <a:ext cx="2822040" cy="19011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6D86320-8816-4D11-A0E7-8D0D939070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834" y="1388263"/>
                  <a:ext cx="2839680" cy="19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336363C-09E9-44CF-8D85-1516BBDE4D04}"/>
                    </a:ext>
                  </a:extLst>
                </p14:cNvPr>
                <p14:cNvContentPartPr/>
                <p14:nvPr/>
              </p14:nvContentPartPr>
              <p14:xfrm>
                <a:off x="2862274" y="1207903"/>
                <a:ext cx="495000" cy="780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336363C-09E9-44CF-8D85-1516BBDE4D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53274" y="1198903"/>
                  <a:ext cx="512640" cy="79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E8E8C8E-2651-40C1-8038-42448D9B2A0F}"/>
                  </a:ext>
                </a:extLst>
              </p14:cNvPr>
              <p14:cNvContentPartPr/>
              <p14:nvPr/>
            </p14:nvContentPartPr>
            <p14:xfrm>
              <a:off x="5479834" y="2744743"/>
              <a:ext cx="30600" cy="67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E8E8C8E-2651-40C1-8038-42448D9B2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0834" y="2735791"/>
                <a:ext cx="48240" cy="85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214E806-6294-4CCE-BD69-234299ADA376}"/>
                  </a:ext>
                </a:extLst>
              </p14:cNvPr>
              <p14:cNvContentPartPr/>
              <p14:nvPr/>
            </p14:nvContentPartPr>
            <p14:xfrm>
              <a:off x="6199834" y="2861023"/>
              <a:ext cx="16200" cy="115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214E806-6294-4CCE-BD69-234299ADA3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90834" y="2851733"/>
                <a:ext cx="33840" cy="29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66CEB59-A5AE-4822-A5CC-1F3616AFE14B}"/>
                  </a:ext>
                </a:extLst>
              </p14:cNvPr>
              <p14:cNvContentPartPr/>
              <p14:nvPr/>
            </p14:nvContentPartPr>
            <p14:xfrm>
              <a:off x="6993994" y="2783263"/>
              <a:ext cx="59760" cy="18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66CEB59-A5AE-4822-A5CC-1F3616AFE1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4994" y="2774083"/>
                <a:ext cx="77400" cy="36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C33688D-35E2-4163-BB2E-BD473C17FE67}"/>
                  </a:ext>
                </a:extLst>
              </p14:cNvPr>
              <p14:cNvContentPartPr/>
              <p14:nvPr/>
            </p14:nvContentPartPr>
            <p14:xfrm>
              <a:off x="8013154" y="2901703"/>
              <a:ext cx="57600" cy="105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C33688D-35E2-4163-BB2E-BD473C17FE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04154" y="2892672"/>
                <a:ext cx="75240" cy="1235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449" name="그룹 20">
            <a:extLst>
              <a:ext uri="{FF2B5EF4-FFF2-40B4-BE49-F238E27FC236}">
                <a16:creationId xmlns:a16="http://schemas.microsoft.com/office/drawing/2014/main" id="{2DEB03A0-DF77-4212-A548-CD7FC33C4616}"/>
              </a:ext>
            </a:extLst>
          </p:cNvPr>
          <p:cNvGrpSpPr>
            <a:grpSpLocks/>
          </p:cNvGrpSpPr>
          <p:nvPr/>
        </p:nvGrpSpPr>
        <p:grpSpPr bwMode="auto">
          <a:xfrm>
            <a:off x="6850063" y="822325"/>
            <a:ext cx="3074987" cy="1122363"/>
            <a:chOff x="6850714" y="822343"/>
            <a:chExt cx="3074760" cy="11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4B3CA0F-B348-4518-8302-10CE769DB5E5}"/>
                    </a:ext>
                  </a:extLst>
                </p14:cNvPr>
                <p14:cNvContentPartPr/>
                <p14:nvPr/>
              </p14:nvContentPartPr>
              <p14:xfrm>
                <a:off x="6850714" y="1388263"/>
                <a:ext cx="149760" cy="556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4B3CA0F-B348-4518-8302-10CE769DB5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41714" y="1379263"/>
                  <a:ext cx="16740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ACCEE2D-D7C6-43CF-A413-28E55BAFE1A1}"/>
                    </a:ext>
                  </a:extLst>
                </p14:cNvPr>
                <p14:cNvContentPartPr/>
                <p14:nvPr/>
              </p14:nvContentPartPr>
              <p14:xfrm>
                <a:off x="7206754" y="1511383"/>
                <a:ext cx="302400" cy="3776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ACCEE2D-D7C6-43CF-A413-28E55BAFE1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97754" y="1502383"/>
                  <a:ext cx="320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DE5C0E1-D92C-48A6-9DFE-659A7BD811AD}"/>
                    </a:ext>
                  </a:extLst>
                </p14:cNvPr>
                <p14:cNvContentPartPr/>
                <p14:nvPr/>
              </p14:nvContentPartPr>
              <p14:xfrm>
                <a:off x="7657834" y="1345423"/>
                <a:ext cx="375120" cy="3978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DE5C0E1-D92C-48A6-9DFE-659A7BD811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48834" y="1336431"/>
                  <a:ext cx="392760" cy="415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CFE2055-8547-40FE-8274-CB96198F3201}"/>
                    </a:ext>
                  </a:extLst>
                </p14:cNvPr>
                <p14:cNvContentPartPr/>
                <p14:nvPr/>
              </p14:nvContentPartPr>
              <p14:xfrm>
                <a:off x="8158954" y="1219063"/>
                <a:ext cx="433080" cy="523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CFE2055-8547-40FE-8274-CB96198F32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49954" y="1210069"/>
                  <a:ext cx="450720" cy="541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2BFE441-D023-4ADE-BA73-D78A24B9DED8}"/>
                    </a:ext>
                  </a:extLst>
                </p14:cNvPr>
                <p14:cNvContentPartPr/>
                <p14:nvPr/>
              </p14:nvContentPartPr>
              <p14:xfrm>
                <a:off x="8767714" y="1166863"/>
                <a:ext cx="528840" cy="501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2BFE441-D023-4ADE-BA73-D78A24B9DE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58714" y="1157863"/>
                  <a:ext cx="5464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BE1BAAD-C85D-4437-B956-A53AB22DA28C}"/>
                    </a:ext>
                  </a:extLst>
                </p14:cNvPr>
                <p14:cNvContentPartPr/>
                <p14:nvPr/>
              </p14:nvContentPartPr>
              <p14:xfrm>
                <a:off x="9183154" y="1022863"/>
                <a:ext cx="297360" cy="399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BE1BAAD-C85D-4437-B956-A53AB22DA2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74165" y="1013863"/>
                  <a:ext cx="314979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C9DF986-D687-488B-A70D-E5D26CF12537}"/>
                    </a:ext>
                  </a:extLst>
                </p14:cNvPr>
                <p14:cNvContentPartPr/>
                <p14:nvPr/>
              </p14:nvContentPartPr>
              <p14:xfrm>
                <a:off x="9426874" y="822343"/>
                <a:ext cx="498600" cy="8467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C9DF986-D687-488B-A70D-E5D26CF125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17874" y="813343"/>
                  <a:ext cx="51624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5EECE21-FCE5-4CAD-9D02-D22BFABA31E2}"/>
                    </a:ext>
                  </a:extLst>
                </p14:cNvPr>
                <p14:cNvContentPartPr/>
                <p14:nvPr/>
              </p14:nvContentPartPr>
              <p14:xfrm>
                <a:off x="9363514" y="1178743"/>
                <a:ext cx="207000" cy="102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5EECE21-FCE5-4CAD-9D02-D22BFABA31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54514" y="1169743"/>
                  <a:ext cx="224640" cy="119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DF770A15-1168-47AD-9100-85BF78BC4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F2B109-1F21-4EC3-9D80-DC4CED5CE2D9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C65D7B-25F9-40FA-B405-49253771589A}"/>
              </a:ext>
            </a:extLst>
          </p:cNvPr>
          <p:cNvSpPr txBox="1"/>
          <p:nvPr/>
        </p:nvSpPr>
        <p:spPr>
          <a:xfrm>
            <a:off x="849313" y="66675"/>
            <a:ext cx="95408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C3E50-687C-48DB-818A-1FE1EF0F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9" y="719138"/>
            <a:ext cx="10719295" cy="604008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그림 1">
            <a:extLst>
              <a:ext uri="{FF2B5EF4-FFF2-40B4-BE49-F238E27FC236}">
                <a16:creationId xmlns:a16="http://schemas.microsoft.com/office/drawing/2014/main" id="{C94A4DC1-7598-447D-A271-11C5F7BC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531938"/>
            <a:ext cx="484822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그림 2">
            <a:extLst>
              <a:ext uri="{FF2B5EF4-FFF2-40B4-BE49-F238E27FC236}">
                <a16:creationId xmlns:a16="http://schemas.microsoft.com/office/drawing/2014/main" id="{E279EC29-77BB-424F-A443-D7AD32C6F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189038"/>
            <a:ext cx="3086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그림 3">
            <a:extLst>
              <a:ext uri="{FF2B5EF4-FFF2-40B4-BE49-F238E27FC236}">
                <a16:creationId xmlns:a16="http://schemas.microsoft.com/office/drawing/2014/main" id="{724D2495-9BFC-4928-857A-4F281567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1444625"/>
            <a:ext cx="45148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그림 4">
            <a:extLst>
              <a:ext uri="{FF2B5EF4-FFF2-40B4-BE49-F238E27FC236}">
                <a16:creationId xmlns:a16="http://schemas.microsoft.com/office/drawing/2014/main" id="{8DE2AC50-0CF5-4097-9CCB-81C3BE5B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979988"/>
            <a:ext cx="42862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그림 6">
            <a:extLst>
              <a:ext uri="{FF2B5EF4-FFF2-40B4-BE49-F238E27FC236}">
                <a16:creationId xmlns:a16="http://schemas.microsoft.com/office/drawing/2014/main" id="{1615FF3E-966A-46F7-A393-B9858639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3892550"/>
            <a:ext cx="34956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471" name="그룹 42">
            <a:extLst>
              <a:ext uri="{FF2B5EF4-FFF2-40B4-BE49-F238E27FC236}">
                <a16:creationId xmlns:a16="http://schemas.microsoft.com/office/drawing/2014/main" id="{C386C4E7-5A40-4C05-BEEF-7EE5CB6429A1}"/>
              </a:ext>
            </a:extLst>
          </p:cNvPr>
          <p:cNvGrpSpPr>
            <a:grpSpLocks/>
          </p:cNvGrpSpPr>
          <p:nvPr/>
        </p:nvGrpSpPr>
        <p:grpSpPr bwMode="auto">
          <a:xfrm>
            <a:off x="552450" y="131763"/>
            <a:ext cx="4294188" cy="823912"/>
            <a:chOff x="552154" y="131503"/>
            <a:chExt cx="4295160" cy="82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FF998D1-20FB-4A23-9726-618FC2D705BE}"/>
                    </a:ext>
                  </a:extLst>
                </p14:cNvPr>
                <p14:cNvContentPartPr/>
                <p14:nvPr/>
              </p14:nvContentPartPr>
              <p14:xfrm>
                <a:off x="552154" y="489703"/>
                <a:ext cx="112680" cy="1656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FF998D1-20FB-4A23-9726-618FC2D705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3154" y="480703"/>
                  <a:ext cx="130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8CF4C8F-E416-4AB8-8AA3-EA46C4FA29F0}"/>
                    </a:ext>
                  </a:extLst>
                </p14:cNvPr>
                <p14:cNvContentPartPr/>
                <p14:nvPr/>
              </p14:nvContentPartPr>
              <p14:xfrm>
                <a:off x="568714" y="409783"/>
                <a:ext cx="291240" cy="1890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8CF4C8F-E416-4AB8-8AA3-EA46C4FA29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9714" y="400783"/>
                  <a:ext cx="308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664608D-DDAC-4C2E-88B0-518BBBD6EF44}"/>
                    </a:ext>
                  </a:extLst>
                </p14:cNvPr>
                <p14:cNvContentPartPr/>
                <p14:nvPr/>
              </p14:nvContentPartPr>
              <p14:xfrm>
                <a:off x="699394" y="625783"/>
                <a:ext cx="151920" cy="457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664608D-DDAC-4C2E-88B0-518BBBD6EF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0373" y="616783"/>
                  <a:ext cx="169602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2B13BB6-F9CC-4AAA-9170-C051DDAEA40E}"/>
                    </a:ext>
                  </a:extLst>
                </p14:cNvPr>
                <p14:cNvContentPartPr/>
                <p14:nvPr/>
              </p14:nvContentPartPr>
              <p14:xfrm>
                <a:off x="756274" y="631543"/>
                <a:ext cx="233280" cy="1911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2B13BB6-F9CC-4AAA-9170-C051DDAEA4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7274" y="622543"/>
                  <a:ext cx="250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2AE94AC-1279-47E7-8F84-4A73CFC14C38}"/>
                    </a:ext>
                  </a:extLst>
                </p14:cNvPr>
                <p14:cNvContentPartPr/>
                <p14:nvPr/>
              </p14:nvContentPartPr>
              <p14:xfrm>
                <a:off x="841234" y="822343"/>
                <a:ext cx="249120" cy="116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2AE94AC-1279-47E7-8F84-4A73CFC14C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2234" y="813343"/>
                  <a:ext cx="266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59D8DE2-F64F-4851-BF75-F92CEC28B176}"/>
                    </a:ext>
                  </a:extLst>
                </p14:cNvPr>
                <p14:cNvContentPartPr/>
                <p14:nvPr/>
              </p14:nvContentPartPr>
              <p14:xfrm>
                <a:off x="1059754" y="388183"/>
                <a:ext cx="270360" cy="3625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59D8DE2-F64F-4851-BF75-F92CEC28B1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0754" y="379183"/>
                  <a:ext cx="2880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408673B-B27C-4F86-8298-00A097BD290D}"/>
                    </a:ext>
                  </a:extLst>
                </p14:cNvPr>
                <p14:cNvContentPartPr/>
                <p14:nvPr/>
              </p14:nvContentPartPr>
              <p14:xfrm>
                <a:off x="1087834" y="514903"/>
                <a:ext cx="306720" cy="60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408673B-B27C-4F86-8298-00A097BD29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8834" y="505903"/>
                  <a:ext cx="324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2A90E1E-BF74-43DA-B695-391F044DAFB7}"/>
                    </a:ext>
                  </a:extLst>
                </p14:cNvPr>
                <p14:cNvContentPartPr/>
                <p14:nvPr/>
              </p14:nvContentPartPr>
              <p14:xfrm>
                <a:off x="1327594" y="456583"/>
                <a:ext cx="113400" cy="1933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2A90E1E-BF74-43DA-B695-391F044DAF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18594" y="447583"/>
                  <a:ext cx="131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D43B66D-8893-4E32-A6BD-6860F03949AB}"/>
                    </a:ext>
                  </a:extLst>
                </p14:cNvPr>
                <p14:cNvContentPartPr/>
                <p14:nvPr/>
              </p14:nvContentPartPr>
              <p14:xfrm>
                <a:off x="1356394" y="811903"/>
                <a:ext cx="304560" cy="1368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D43B66D-8893-4E32-A6BD-6860F03949A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47405" y="802927"/>
                  <a:ext cx="322179" cy="154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FE5062F-4C90-413F-A667-08A9DDF51F62}"/>
                    </a:ext>
                  </a:extLst>
                </p14:cNvPr>
                <p14:cNvContentPartPr/>
                <p14:nvPr/>
              </p14:nvContentPartPr>
              <p14:xfrm>
                <a:off x="1761394" y="393223"/>
                <a:ext cx="365760" cy="415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FE5062F-4C90-413F-A667-08A9DDF51F6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52394" y="384231"/>
                  <a:ext cx="383400" cy="432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38BE44B-87B5-48B0-9827-7F272E249057}"/>
                    </a:ext>
                  </a:extLst>
                </p14:cNvPr>
                <p14:cNvContentPartPr/>
                <p14:nvPr/>
              </p14:nvContentPartPr>
              <p14:xfrm>
                <a:off x="1922314" y="443983"/>
                <a:ext cx="231840" cy="144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38BE44B-87B5-48B0-9827-7F272E24905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13314" y="434983"/>
                  <a:ext cx="249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7FDDBC1-ADE6-4E89-8BD0-744AC3475963}"/>
                    </a:ext>
                  </a:extLst>
                </p14:cNvPr>
                <p14:cNvContentPartPr/>
                <p14:nvPr/>
              </p14:nvContentPartPr>
              <p14:xfrm>
                <a:off x="2083954" y="342103"/>
                <a:ext cx="174960" cy="366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7FDDBC1-ADE6-4E89-8BD0-744AC34759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74954" y="333103"/>
                  <a:ext cx="1926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7E86EEF-AE55-45BF-8AFB-44EF4548A6CD}"/>
                    </a:ext>
                  </a:extLst>
                </p14:cNvPr>
                <p14:cNvContentPartPr/>
                <p14:nvPr/>
              </p14:nvContentPartPr>
              <p14:xfrm>
                <a:off x="1527754" y="706063"/>
                <a:ext cx="127800" cy="159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7E86EEF-AE55-45BF-8AFB-44EF4548A6C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18754" y="697083"/>
                  <a:ext cx="145440" cy="1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2A05B70-E234-4394-B296-FA8484F649F3}"/>
                    </a:ext>
                  </a:extLst>
                </p14:cNvPr>
                <p14:cNvContentPartPr/>
                <p14:nvPr/>
              </p14:nvContentPartPr>
              <p14:xfrm>
                <a:off x="1440274" y="775543"/>
                <a:ext cx="210960" cy="133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2A05B70-E234-4394-B296-FA8484F649F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31274" y="766543"/>
                  <a:ext cx="228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D6BF43A-BBED-4934-9CC1-7912ADC3BD63}"/>
                    </a:ext>
                  </a:extLst>
                </p14:cNvPr>
                <p14:cNvContentPartPr/>
                <p14:nvPr/>
              </p14:nvContentPartPr>
              <p14:xfrm>
                <a:off x="2371234" y="331303"/>
                <a:ext cx="194760" cy="328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D6BF43A-BBED-4934-9CC1-7912ADC3BD6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62234" y="322303"/>
                  <a:ext cx="2124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98DE7FE-F8B2-44FC-A85B-D0785E65FED5}"/>
                    </a:ext>
                  </a:extLst>
                </p14:cNvPr>
                <p14:cNvContentPartPr/>
                <p14:nvPr/>
              </p14:nvContentPartPr>
              <p14:xfrm>
                <a:off x="2594434" y="568183"/>
                <a:ext cx="85680" cy="327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98DE7FE-F8B2-44FC-A85B-D0785E65FE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85434" y="559183"/>
                  <a:ext cx="103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C8FD088-0919-420C-A782-EDB120E57C22}"/>
                    </a:ext>
                  </a:extLst>
                </p14:cNvPr>
                <p14:cNvContentPartPr/>
                <p14:nvPr/>
              </p14:nvContentPartPr>
              <p14:xfrm>
                <a:off x="2647354" y="227983"/>
                <a:ext cx="202680" cy="330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C8FD088-0919-420C-A782-EDB120E57C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638354" y="218983"/>
                  <a:ext cx="220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3351D28-85D7-406D-A66E-438280742BE9}"/>
                    </a:ext>
                  </a:extLst>
                </p14:cNvPr>
                <p14:cNvContentPartPr/>
                <p14:nvPr/>
              </p14:nvContentPartPr>
              <p14:xfrm>
                <a:off x="2662834" y="769783"/>
                <a:ext cx="381600" cy="1497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3351D28-85D7-406D-A66E-438280742B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53834" y="760761"/>
                  <a:ext cx="399240" cy="167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40DCE4F-3B44-45CB-9302-EA3E16305E2F}"/>
                    </a:ext>
                  </a:extLst>
                </p14:cNvPr>
                <p14:cNvContentPartPr/>
                <p14:nvPr/>
              </p14:nvContentPartPr>
              <p14:xfrm>
                <a:off x="3186634" y="440743"/>
                <a:ext cx="110160" cy="1447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40DCE4F-3B44-45CB-9302-EA3E16305E2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7634" y="431743"/>
                  <a:ext cx="127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CC8642B-4C6D-46D2-B922-2E32BBED44B7}"/>
                    </a:ext>
                  </a:extLst>
                </p14:cNvPr>
                <p14:cNvContentPartPr/>
                <p14:nvPr/>
              </p14:nvContentPartPr>
              <p14:xfrm>
                <a:off x="3240994" y="374863"/>
                <a:ext cx="253800" cy="2588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CC8642B-4C6D-46D2-B922-2E32BBED44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31994" y="365863"/>
                  <a:ext cx="271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0C46A7F-B28E-451E-8441-0AAF39F6B5EC}"/>
                    </a:ext>
                  </a:extLst>
                </p14:cNvPr>
                <p14:cNvContentPartPr/>
                <p14:nvPr/>
              </p14:nvContentPartPr>
              <p14:xfrm>
                <a:off x="3519274" y="282343"/>
                <a:ext cx="198720" cy="2829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0C46A7F-B28E-451E-8441-0AAF39F6B5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10258" y="273343"/>
                  <a:ext cx="216392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9C2606C-5053-4111-A2F9-75A71FFEFCD3}"/>
                    </a:ext>
                  </a:extLst>
                </p14:cNvPr>
                <p14:cNvContentPartPr/>
                <p14:nvPr/>
              </p14:nvContentPartPr>
              <p14:xfrm>
                <a:off x="3494074" y="670423"/>
                <a:ext cx="188640" cy="2851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9C2606C-5053-4111-A2F9-75A71FFEFC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85057" y="661423"/>
                  <a:ext cx="206314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18F3E45-4644-468F-BECE-1A38E1A37D9D}"/>
                    </a:ext>
                  </a:extLst>
                </p14:cNvPr>
                <p14:cNvContentPartPr/>
                <p14:nvPr/>
              </p14:nvContentPartPr>
              <p14:xfrm>
                <a:off x="3652114" y="338863"/>
                <a:ext cx="221400" cy="4824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18F3E45-4644-468F-BECE-1A38E1A37D9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43114" y="329863"/>
                  <a:ext cx="2390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F4EDC18-D7C3-4429-AD46-8BC8CA69874C}"/>
                    </a:ext>
                  </a:extLst>
                </p14:cNvPr>
                <p14:cNvContentPartPr/>
                <p14:nvPr/>
              </p14:nvContentPartPr>
              <p14:xfrm>
                <a:off x="3842194" y="426703"/>
                <a:ext cx="198360" cy="1760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F4EDC18-D7C3-4429-AD46-8BC8CA69874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33194" y="417703"/>
                  <a:ext cx="216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0325ADE-6D18-43E4-9F8C-D3FB27719E92}"/>
                    </a:ext>
                  </a:extLst>
                </p14:cNvPr>
                <p14:cNvContentPartPr/>
                <p14:nvPr/>
              </p14:nvContentPartPr>
              <p14:xfrm>
                <a:off x="4005994" y="498703"/>
                <a:ext cx="255960" cy="3438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0325ADE-6D18-43E4-9F8C-D3FB27719E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96981" y="489712"/>
                  <a:ext cx="273625" cy="361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D42BD68-F3D1-4249-83D2-8F160020A7EA}"/>
                    </a:ext>
                  </a:extLst>
                </p14:cNvPr>
                <p14:cNvContentPartPr/>
                <p14:nvPr/>
              </p14:nvContentPartPr>
              <p14:xfrm>
                <a:off x="4225234" y="401863"/>
                <a:ext cx="288720" cy="2422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D42BD68-F3D1-4249-83D2-8F160020A7E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16234" y="392863"/>
                  <a:ext cx="306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FACD171-6A14-49B8-80C1-6458067FC6BF}"/>
                    </a:ext>
                  </a:extLst>
                </p14:cNvPr>
                <p14:cNvContentPartPr/>
                <p14:nvPr/>
              </p14:nvContentPartPr>
              <p14:xfrm>
                <a:off x="4603954" y="131503"/>
                <a:ext cx="243360" cy="5238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FACD171-6A14-49B8-80C1-6458067FC6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94954" y="122497"/>
                  <a:ext cx="261000" cy="5414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72" name="그룹 45">
            <a:extLst>
              <a:ext uri="{FF2B5EF4-FFF2-40B4-BE49-F238E27FC236}">
                <a16:creationId xmlns:a16="http://schemas.microsoft.com/office/drawing/2014/main" id="{46376DBE-422B-471F-8421-79F2F30C9E5A}"/>
              </a:ext>
            </a:extLst>
          </p:cNvPr>
          <p:cNvGrpSpPr>
            <a:grpSpLocks/>
          </p:cNvGrpSpPr>
          <p:nvPr/>
        </p:nvGrpSpPr>
        <p:grpSpPr bwMode="auto">
          <a:xfrm>
            <a:off x="2757488" y="903288"/>
            <a:ext cx="477837" cy="528637"/>
            <a:chOff x="2757154" y="902623"/>
            <a:chExt cx="47808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51ACE7F-D945-4442-B5E1-F3BDF5045B08}"/>
                    </a:ext>
                  </a:extLst>
                </p14:cNvPr>
                <p14:cNvContentPartPr/>
                <p14:nvPr/>
              </p14:nvContentPartPr>
              <p14:xfrm>
                <a:off x="2796754" y="902623"/>
                <a:ext cx="438480" cy="421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51ACE7F-D945-4442-B5E1-F3BDF5045B0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87754" y="893623"/>
                  <a:ext cx="4561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E147EB6-E775-4447-AFDC-58F51D0B05C7}"/>
                    </a:ext>
                  </a:extLst>
                </p14:cNvPr>
                <p14:cNvContentPartPr/>
                <p14:nvPr/>
              </p14:nvContentPartPr>
              <p14:xfrm>
                <a:off x="2757154" y="1136983"/>
                <a:ext cx="320400" cy="2952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E147EB6-E775-4447-AFDC-58F51D0B05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48154" y="1127983"/>
                  <a:ext cx="33804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73" name="그룹 73">
            <a:extLst>
              <a:ext uri="{FF2B5EF4-FFF2-40B4-BE49-F238E27FC236}">
                <a16:creationId xmlns:a16="http://schemas.microsoft.com/office/drawing/2014/main" id="{51366A85-5767-4A4A-888E-87601722F935}"/>
              </a:ext>
            </a:extLst>
          </p:cNvPr>
          <p:cNvGrpSpPr>
            <a:grpSpLocks/>
          </p:cNvGrpSpPr>
          <p:nvPr/>
        </p:nvGrpSpPr>
        <p:grpSpPr bwMode="auto">
          <a:xfrm>
            <a:off x="714375" y="3359150"/>
            <a:ext cx="1741488" cy="723900"/>
            <a:chOff x="714874" y="3359623"/>
            <a:chExt cx="174024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5E09F07-6C62-4E75-BFD5-C3E4C4BEF49C}"/>
                    </a:ext>
                  </a:extLst>
                </p14:cNvPr>
                <p14:cNvContentPartPr/>
                <p14:nvPr/>
              </p14:nvContentPartPr>
              <p14:xfrm>
                <a:off x="714874" y="3469063"/>
                <a:ext cx="95040" cy="4273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5E09F07-6C62-4E75-BFD5-C3E4C4BEF4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5874" y="3460063"/>
                  <a:ext cx="112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641EA49-D427-44D3-8E8A-71CDC47694B0}"/>
                    </a:ext>
                  </a:extLst>
                </p14:cNvPr>
                <p14:cNvContentPartPr/>
                <p14:nvPr/>
              </p14:nvContentPartPr>
              <p14:xfrm>
                <a:off x="758794" y="3718543"/>
                <a:ext cx="154080" cy="65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641EA49-D427-44D3-8E8A-71CDC47694B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9794" y="3709543"/>
                  <a:ext cx="171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B1ED548-1E65-4DA3-B9A2-D7181B1B7648}"/>
                    </a:ext>
                  </a:extLst>
                </p14:cNvPr>
                <p14:cNvContentPartPr/>
                <p14:nvPr/>
              </p14:nvContentPartPr>
              <p14:xfrm>
                <a:off x="899914" y="3554383"/>
                <a:ext cx="176760" cy="1875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B1ED548-1E65-4DA3-B9A2-D7181B1B764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0914" y="3545383"/>
                  <a:ext cx="194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0744F42-E70D-434C-B1D2-89E39E1D3127}"/>
                    </a:ext>
                  </a:extLst>
                </p14:cNvPr>
                <p14:cNvContentPartPr/>
                <p14:nvPr/>
              </p14:nvContentPartPr>
              <p14:xfrm>
                <a:off x="1015114" y="3886663"/>
                <a:ext cx="329040" cy="1965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0744F42-E70D-434C-B1D2-89E39E1D312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6114" y="3877663"/>
                  <a:ext cx="346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667C722-CF88-4A1D-B1AE-456CCBF04213}"/>
                    </a:ext>
                  </a:extLst>
                </p14:cNvPr>
                <p14:cNvContentPartPr/>
                <p14:nvPr/>
              </p14:nvContentPartPr>
              <p14:xfrm>
                <a:off x="1339834" y="3527023"/>
                <a:ext cx="446760" cy="4258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667C722-CF88-4A1D-B1AE-456CCBF0421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30827" y="3518023"/>
                  <a:ext cx="464414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6756E8F-5AF8-4D51-B4D7-D7E89FFC6B2C}"/>
                    </a:ext>
                  </a:extLst>
                </p14:cNvPr>
                <p14:cNvContentPartPr/>
                <p14:nvPr/>
              </p14:nvContentPartPr>
              <p14:xfrm>
                <a:off x="1718554" y="3474823"/>
                <a:ext cx="268560" cy="2422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6756E8F-5AF8-4D51-B4D7-D7E89FFC6B2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09542" y="3465836"/>
                  <a:ext cx="286224" cy="259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DFEA3FA-55FD-42ED-B21A-7D2C8EAD0456}"/>
                    </a:ext>
                  </a:extLst>
                </p14:cNvPr>
                <p14:cNvContentPartPr/>
                <p14:nvPr/>
              </p14:nvContentPartPr>
              <p14:xfrm>
                <a:off x="2020954" y="3359623"/>
                <a:ext cx="115200" cy="2440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DFEA3FA-55FD-42ED-B21A-7D2C8EAD045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11982" y="3350623"/>
                  <a:ext cx="132785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A1836BA-6FFD-4939-A6B6-EDD5CB95E639}"/>
                    </a:ext>
                  </a:extLst>
                </p14:cNvPr>
                <p14:cNvContentPartPr/>
                <p14:nvPr/>
              </p14:nvContentPartPr>
              <p14:xfrm>
                <a:off x="2117434" y="3494623"/>
                <a:ext cx="96840" cy="40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A1836BA-6FFD-4939-A6B6-EDD5CB95E63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08434" y="3485623"/>
                  <a:ext cx="114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17388F2-4787-4133-A440-849060C009A0}"/>
                    </a:ext>
                  </a:extLst>
                </p14:cNvPr>
                <p14:cNvContentPartPr/>
                <p14:nvPr/>
              </p14:nvContentPartPr>
              <p14:xfrm>
                <a:off x="2055874" y="3623503"/>
                <a:ext cx="399240" cy="3229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17388F2-4787-4133-A440-849060C009A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46866" y="3614503"/>
                  <a:ext cx="416896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74" name="그룹 72">
            <a:extLst>
              <a:ext uri="{FF2B5EF4-FFF2-40B4-BE49-F238E27FC236}">
                <a16:creationId xmlns:a16="http://schemas.microsoft.com/office/drawing/2014/main" id="{A9EE37DD-5619-4F7E-B112-892E5A525929}"/>
              </a:ext>
            </a:extLst>
          </p:cNvPr>
          <p:cNvGrpSpPr>
            <a:grpSpLocks/>
          </p:cNvGrpSpPr>
          <p:nvPr/>
        </p:nvGrpSpPr>
        <p:grpSpPr bwMode="auto">
          <a:xfrm>
            <a:off x="2730500" y="3168650"/>
            <a:ext cx="2286000" cy="1204913"/>
            <a:chOff x="2731234" y="3168463"/>
            <a:chExt cx="2285640" cy="12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EE4036F-9692-4438-A470-EB9C35A07FBE}"/>
                    </a:ext>
                  </a:extLst>
                </p14:cNvPr>
                <p14:cNvContentPartPr/>
                <p14:nvPr/>
              </p14:nvContentPartPr>
              <p14:xfrm>
                <a:off x="2731234" y="3395983"/>
                <a:ext cx="274680" cy="426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EE4036F-9692-4438-A470-EB9C35A07FB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22234" y="3386983"/>
                  <a:ext cx="2923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B0F4566-D47B-46BA-BE0A-508DF83E228B}"/>
                    </a:ext>
                  </a:extLst>
                </p14:cNvPr>
                <p14:cNvContentPartPr/>
                <p14:nvPr/>
              </p14:nvContentPartPr>
              <p14:xfrm>
                <a:off x="3022114" y="3334063"/>
                <a:ext cx="104400" cy="244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B0F4566-D47B-46BA-BE0A-508DF83E228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13114" y="3325063"/>
                  <a:ext cx="122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BA85A9E-CEC1-44CA-82F3-21AAD64EBE71}"/>
                    </a:ext>
                  </a:extLst>
                </p14:cNvPr>
                <p14:cNvContentPartPr/>
                <p14:nvPr/>
              </p14:nvContentPartPr>
              <p14:xfrm>
                <a:off x="2860114" y="3314263"/>
                <a:ext cx="477000" cy="5691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BA85A9E-CEC1-44CA-82F3-21AAD64EBE7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51114" y="3305263"/>
                  <a:ext cx="49464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0AC09838-D33F-4DC9-A8B6-453186B80F4F}"/>
                    </a:ext>
                  </a:extLst>
                </p14:cNvPr>
                <p14:cNvContentPartPr/>
                <p14:nvPr/>
              </p14:nvContentPartPr>
              <p14:xfrm>
                <a:off x="3110314" y="3418663"/>
                <a:ext cx="346320" cy="2808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0AC09838-D33F-4DC9-A8B6-453186B80F4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101314" y="3409663"/>
                  <a:ext cx="363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A9F348F-905B-4DAB-8D0E-734D8AE9DBA4}"/>
                    </a:ext>
                  </a:extLst>
                </p14:cNvPr>
                <p14:cNvContentPartPr/>
                <p14:nvPr/>
              </p14:nvContentPartPr>
              <p14:xfrm>
                <a:off x="3473914" y="3385183"/>
                <a:ext cx="105120" cy="2318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A9F348F-905B-4DAB-8D0E-734D8AE9DBA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464914" y="3376183"/>
                  <a:ext cx="122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7C42ECD-F9AD-437B-AF10-0104B478672B}"/>
                    </a:ext>
                  </a:extLst>
                </p14:cNvPr>
                <p14:cNvContentPartPr/>
                <p14:nvPr/>
              </p14:nvContentPartPr>
              <p14:xfrm>
                <a:off x="3574354" y="3378703"/>
                <a:ext cx="141480" cy="4881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7C42ECD-F9AD-437B-AF10-0104B478672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65331" y="3369703"/>
                  <a:ext cx="159165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88A01A1-DD93-4AF5-A1C2-6A950DF4E4A6}"/>
                    </a:ext>
                  </a:extLst>
                </p14:cNvPr>
                <p14:cNvContentPartPr/>
                <p14:nvPr/>
              </p14:nvContentPartPr>
              <p14:xfrm>
                <a:off x="3885394" y="3174583"/>
                <a:ext cx="456120" cy="3790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88A01A1-DD93-4AF5-A1C2-6A950DF4E4A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876394" y="3165583"/>
                  <a:ext cx="473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DB88A0E-FE81-4EDC-AEA1-05E004D03D47}"/>
                    </a:ext>
                  </a:extLst>
                </p14:cNvPr>
                <p14:cNvContentPartPr/>
                <p14:nvPr/>
              </p14:nvContentPartPr>
              <p14:xfrm>
                <a:off x="4079794" y="3387343"/>
                <a:ext cx="215280" cy="622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DB88A0E-FE81-4EDC-AEA1-05E004D03D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70779" y="3378343"/>
                  <a:ext cx="23295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7D2A9684-D270-4B25-996F-985C1C5A3D17}"/>
                    </a:ext>
                  </a:extLst>
                </p14:cNvPr>
                <p14:cNvContentPartPr/>
                <p14:nvPr/>
              </p14:nvContentPartPr>
              <p14:xfrm>
                <a:off x="4187794" y="3230743"/>
                <a:ext cx="305280" cy="5587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7D2A9684-D270-4B25-996F-985C1C5A3D1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78794" y="3221743"/>
                  <a:ext cx="3229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274FE631-1D89-459F-9EF4-5781EFAED3C4}"/>
                    </a:ext>
                  </a:extLst>
                </p14:cNvPr>
                <p14:cNvContentPartPr/>
                <p14:nvPr/>
              </p14:nvContentPartPr>
              <p14:xfrm>
                <a:off x="4518994" y="3327223"/>
                <a:ext cx="174600" cy="1926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274FE631-1D89-459F-9EF4-5781EFAED3C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09994" y="3318223"/>
                  <a:ext cx="192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6074469-8326-40BD-9416-8C07FF004ED5}"/>
                    </a:ext>
                  </a:extLst>
                </p14:cNvPr>
                <p14:cNvContentPartPr/>
                <p14:nvPr/>
              </p14:nvContentPartPr>
              <p14:xfrm>
                <a:off x="4681714" y="3332623"/>
                <a:ext cx="133200" cy="835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6074469-8326-40BD-9416-8C07FF004ED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72714" y="3323623"/>
                  <a:ext cx="150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0F2B64F6-537A-4073-B52C-B766FB948698}"/>
                    </a:ext>
                  </a:extLst>
                </p14:cNvPr>
                <p14:cNvContentPartPr/>
                <p14:nvPr/>
              </p14:nvContentPartPr>
              <p14:xfrm>
                <a:off x="4755514" y="3168463"/>
                <a:ext cx="261360" cy="4021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0F2B64F6-537A-4073-B52C-B766FB9486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46514" y="3159463"/>
                  <a:ext cx="2790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EF3F717-44C4-43E3-A124-51305F757830}"/>
                    </a:ext>
                  </a:extLst>
                </p14:cNvPr>
                <p14:cNvContentPartPr/>
                <p14:nvPr/>
              </p14:nvContentPartPr>
              <p14:xfrm>
                <a:off x="3183394" y="4002943"/>
                <a:ext cx="277200" cy="3229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EF3F717-44C4-43E3-A124-51305F75783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74394" y="3993943"/>
                  <a:ext cx="294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ACDCA0C7-88DE-45DF-811A-BB420ED8CD79}"/>
                    </a:ext>
                  </a:extLst>
                </p14:cNvPr>
                <p14:cNvContentPartPr/>
                <p14:nvPr/>
              </p14:nvContentPartPr>
              <p14:xfrm>
                <a:off x="3171154" y="4178263"/>
                <a:ext cx="292680" cy="1954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ACDCA0C7-88DE-45DF-811A-BB420ED8CD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162154" y="4169263"/>
                  <a:ext cx="310320" cy="213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2475" name="그림 76">
            <a:extLst>
              <a:ext uri="{FF2B5EF4-FFF2-40B4-BE49-F238E27FC236}">
                <a16:creationId xmlns:a16="http://schemas.microsoft.com/office/drawing/2014/main" id="{854D3DB6-9A8E-4D5F-B3D4-C1FC8C03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4786313"/>
            <a:ext cx="58388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6" name="그림 77">
            <a:extLst>
              <a:ext uri="{FF2B5EF4-FFF2-40B4-BE49-F238E27FC236}">
                <a16:creationId xmlns:a16="http://schemas.microsoft.com/office/drawing/2014/main" id="{49882D3E-925C-4572-8282-6EE42B74F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4125913"/>
            <a:ext cx="403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D23A9A9D-C3C1-4EBB-B4D8-FB56AF43120B}"/>
                  </a:ext>
                </a:extLst>
              </p14:cNvPr>
              <p14:cNvContentPartPr/>
              <p14:nvPr/>
            </p14:nvContentPartPr>
            <p14:xfrm>
              <a:off x="8550634" y="4797103"/>
              <a:ext cx="2133720" cy="20196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D23A9A9D-C3C1-4EBB-B4D8-FB56AF43120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541634" y="4788103"/>
                <a:ext cx="215136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478" name="그룹 86">
            <a:extLst>
              <a:ext uri="{FF2B5EF4-FFF2-40B4-BE49-F238E27FC236}">
                <a16:creationId xmlns:a16="http://schemas.microsoft.com/office/drawing/2014/main" id="{F088CFD4-5BC2-474C-9429-8509E96EDB32}"/>
              </a:ext>
            </a:extLst>
          </p:cNvPr>
          <p:cNvGrpSpPr>
            <a:grpSpLocks/>
          </p:cNvGrpSpPr>
          <p:nvPr/>
        </p:nvGrpSpPr>
        <p:grpSpPr bwMode="auto">
          <a:xfrm>
            <a:off x="5967413" y="298450"/>
            <a:ext cx="1719262" cy="915988"/>
            <a:chOff x="5967274" y="298903"/>
            <a:chExt cx="1719720" cy="91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F8BE6B2B-A018-4441-9DEC-5AC446929B83}"/>
                    </a:ext>
                  </a:extLst>
                </p14:cNvPr>
                <p14:cNvContentPartPr/>
                <p14:nvPr/>
              </p14:nvContentPartPr>
              <p14:xfrm>
                <a:off x="5967274" y="537223"/>
                <a:ext cx="135720" cy="6768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F8BE6B2B-A018-4441-9DEC-5AC446929B8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58274" y="528223"/>
                  <a:ext cx="15336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D593E56-78E5-4064-BBDC-768EBDDB6EFF}"/>
                    </a:ext>
                  </a:extLst>
                </p14:cNvPr>
                <p14:cNvContentPartPr/>
                <p14:nvPr/>
              </p14:nvContentPartPr>
              <p14:xfrm>
                <a:off x="5968714" y="578263"/>
                <a:ext cx="194760" cy="2527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D593E56-78E5-4064-BBDC-768EBDDB6EF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59714" y="569263"/>
                  <a:ext cx="2124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8F8F46A-0FF9-4AB0-8BAD-45F9F97079DE}"/>
                    </a:ext>
                  </a:extLst>
                </p14:cNvPr>
                <p14:cNvContentPartPr/>
                <p14:nvPr/>
              </p14:nvContentPartPr>
              <p14:xfrm>
                <a:off x="6187594" y="539743"/>
                <a:ext cx="274320" cy="2952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8F8F46A-0FF9-4AB0-8BAD-45F9F97079D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78594" y="530743"/>
                  <a:ext cx="291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C6CFEE5-3C06-491E-A7FF-F2A28086B0F6}"/>
                    </a:ext>
                  </a:extLst>
                </p14:cNvPr>
                <p14:cNvContentPartPr/>
                <p14:nvPr/>
              </p14:nvContentPartPr>
              <p14:xfrm>
                <a:off x="6434914" y="344263"/>
                <a:ext cx="168480" cy="3052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C6CFEE5-3C06-491E-A7FF-F2A28086B0F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425914" y="335263"/>
                  <a:ext cx="186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F7A95B2-3C4B-464D-838E-3E0166BB20F4}"/>
                    </a:ext>
                  </a:extLst>
                </p14:cNvPr>
                <p14:cNvContentPartPr/>
                <p14:nvPr/>
              </p14:nvContentPartPr>
              <p14:xfrm>
                <a:off x="6676114" y="300343"/>
                <a:ext cx="220680" cy="4658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F7A95B2-3C4B-464D-838E-3E0166BB20F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67114" y="291343"/>
                  <a:ext cx="2383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1ED70B8A-8551-424E-9588-E657E5CFEC73}"/>
                    </a:ext>
                  </a:extLst>
                </p14:cNvPr>
                <p14:cNvContentPartPr/>
                <p14:nvPr/>
              </p14:nvContentPartPr>
              <p14:xfrm>
                <a:off x="6924514" y="353263"/>
                <a:ext cx="452160" cy="2941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1ED70B8A-8551-424E-9588-E657E5CFEC7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15514" y="344263"/>
                  <a:ext cx="469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7A8685BE-3169-4A03-AE32-17DE413E78C2}"/>
                    </a:ext>
                  </a:extLst>
                </p14:cNvPr>
                <p14:cNvContentPartPr/>
                <p14:nvPr/>
              </p14:nvContentPartPr>
              <p14:xfrm>
                <a:off x="7411954" y="298903"/>
                <a:ext cx="275040" cy="2509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7A8685BE-3169-4A03-AE32-17DE413E78C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02966" y="289903"/>
                  <a:ext cx="292657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79" name="그룹 95">
            <a:extLst>
              <a:ext uri="{FF2B5EF4-FFF2-40B4-BE49-F238E27FC236}">
                <a16:creationId xmlns:a16="http://schemas.microsoft.com/office/drawing/2014/main" id="{D9DA4437-C4D4-40CE-AC90-583CAB16E43D}"/>
              </a:ext>
            </a:extLst>
          </p:cNvPr>
          <p:cNvGrpSpPr>
            <a:grpSpLocks/>
          </p:cNvGrpSpPr>
          <p:nvPr/>
        </p:nvGrpSpPr>
        <p:grpSpPr bwMode="auto">
          <a:xfrm>
            <a:off x="8140700" y="125413"/>
            <a:ext cx="3195638" cy="1392237"/>
            <a:chOff x="8141314" y="125023"/>
            <a:chExt cx="3194640" cy="13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997A6164-B5EE-4ACB-87DF-67E77380DAC9}"/>
                    </a:ext>
                  </a:extLst>
                </p14:cNvPr>
                <p14:cNvContentPartPr/>
                <p14:nvPr/>
              </p14:nvContentPartPr>
              <p14:xfrm>
                <a:off x="8141314" y="334543"/>
                <a:ext cx="342000" cy="5421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997A6164-B5EE-4ACB-87DF-67E77380DAC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32314" y="325543"/>
                  <a:ext cx="35964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1901834B-3B6F-4D15-A1D4-D379B65DD47B}"/>
                    </a:ext>
                  </a:extLst>
                </p14:cNvPr>
                <p14:cNvContentPartPr/>
                <p14:nvPr/>
              </p14:nvContentPartPr>
              <p14:xfrm>
                <a:off x="8502034" y="220423"/>
                <a:ext cx="453960" cy="5569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1901834B-3B6F-4D15-A1D4-D379B65DD47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93034" y="211429"/>
                  <a:ext cx="471600" cy="574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9C2AF0C7-DB97-4881-BECF-9D2F91C5EA69}"/>
                    </a:ext>
                  </a:extLst>
                </p14:cNvPr>
                <p14:cNvContentPartPr/>
                <p14:nvPr/>
              </p14:nvContentPartPr>
              <p14:xfrm>
                <a:off x="8855914" y="173263"/>
                <a:ext cx="589680" cy="5565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9C2AF0C7-DB97-4881-BECF-9D2F91C5EA6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846914" y="164263"/>
                  <a:ext cx="6073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FD7B9E6-0A8C-4C70-979F-F5350B4A3695}"/>
                    </a:ext>
                  </a:extLst>
                </p14:cNvPr>
                <p14:cNvContentPartPr/>
                <p14:nvPr/>
              </p14:nvContentPartPr>
              <p14:xfrm>
                <a:off x="9794794" y="297823"/>
                <a:ext cx="396720" cy="46692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FD7B9E6-0A8C-4C70-979F-F5350B4A369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785802" y="288816"/>
                  <a:ext cx="414344" cy="484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EB23FEF-BE54-4048-B839-29D55F8346EC}"/>
                    </a:ext>
                  </a:extLst>
                </p14:cNvPr>
                <p14:cNvContentPartPr/>
                <p14:nvPr/>
              </p14:nvContentPartPr>
              <p14:xfrm>
                <a:off x="10147234" y="292063"/>
                <a:ext cx="432360" cy="6048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EB23FEF-BE54-4048-B839-29D55F8346E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138234" y="283063"/>
                  <a:ext cx="45000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75BFC43-945A-4C57-9C63-4639F70116CF}"/>
                    </a:ext>
                  </a:extLst>
                </p14:cNvPr>
                <p14:cNvContentPartPr/>
                <p14:nvPr/>
              </p14:nvContentPartPr>
              <p14:xfrm>
                <a:off x="10712074" y="125023"/>
                <a:ext cx="623880" cy="6872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75BFC43-945A-4C57-9C63-4639F70116C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703079" y="116018"/>
                  <a:ext cx="641510" cy="704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72A7C851-D30C-4617-99E2-F3D41992D6AA}"/>
                    </a:ext>
                  </a:extLst>
                </p14:cNvPr>
                <p14:cNvContentPartPr/>
                <p14:nvPr/>
              </p14:nvContentPartPr>
              <p14:xfrm>
                <a:off x="9762034" y="869863"/>
                <a:ext cx="336600" cy="56952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72A7C851-D30C-4617-99E2-F3D41992D6A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753034" y="860863"/>
                  <a:ext cx="3542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469BB3A5-7BF8-450B-9585-59E9C1D18812}"/>
                    </a:ext>
                  </a:extLst>
                </p14:cNvPr>
                <p14:cNvContentPartPr/>
                <p14:nvPr/>
              </p14:nvContentPartPr>
              <p14:xfrm>
                <a:off x="9690394" y="1135543"/>
                <a:ext cx="403920" cy="3819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469BB3A5-7BF8-450B-9585-59E9C1D1881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681394" y="1126543"/>
                  <a:ext cx="421560" cy="39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80" name="그룹 109">
            <a:extLst>
              <a:ext uri="{FF2B5EF4-FFF2-40B4-BE49-F238E27FC236}">
                <a16:creationId xmlns:a16="http://schemas.microsoft.com/office/drawing/2014/main" id="{8A36CE2D-7D9E-4117-BF93-0D1B815CA07C}"/>
              </a:ext>
            </a:extLst>
          </p:cNvPr>
          <p:cNvGrpSpPr>
            <a:grpSpLocks/>
          </p:cNvGrpSpPr>
          <p:nvPr/>
        </p:nvGrpSpPr>
        <p:grpSpPr bwMode="auto">
          <a:xfrm>
            <a:off x="8310563" y="2678113"/>
            <a:ext cx="2608262" cy="1858962"/>
            <a:chOff x="8311234" y="2677783"/>
            <a:chExt cx="2607480" cy="185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B972FF64-B937-4A1B-BEDA-F5A2EB354B2F}"/>
                    </a:ext>
                  </a:extLst>
                </p14:cNvPr>
                <p14:cNvContentPartPr/>
                <p14:nvPr/>
              </p14:nvContentPartPr>
              <p14:xfrm>
                <a:off x="8311234" y="3547183"/>
                <a:ext cx="482040" cy="30600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B972FF64-B937-4A1B-BEDA-F5A2EB354B2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302234" y="3538172"/>
                  <a:ext cx="499680" cy="323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AC4FF87F-E9BF-414C-9B22-8C97250AD7DB}"/>
                    </a:ext>
                  </a:extLst>
                </p14:cNvPr>
                <p14:cNvContentPartPr/>
                <p14:nvPr/>
              </p14:nvContentPartPr>
              <p14:xfrm>
                <a:off x="8530114" y="3616663"/>
                <a:ext cx="162360" cy="561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AC4FF87F-E9BF-414C-9B22-8C97250AD7D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521094" y="3607663"/>
                  <a:ext cx="180039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E880ABB5-E913-4FC0-8E3C-6B0616059AB1}"/>
                    </a:ext>
                  </a:extLst>
                </p14:cNvPr>
                <p14:cNvContentPartPr/>
                <p14:nvPr/>
              </p14:nvContentPartPr>
              <p14:xfrm>
                <a:off x="8794714" y="3443503"/>
                <a:ext cx="213120" cy="2109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E880ABB5-E913-4FC0-8E3C-6B0616059AB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785714" y="3434503"/>
                  <a:ext cx="230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C65B697B-636E-4CCB-9052-A37AFE7C4412}"/>
                    </a:ext>
                  </a:extLst>
                </p14:cNvPr>
                <p14:cNvContentPartPr/>
                <p14:nvPr/>
              </p14:nvContentPartPr>
              <p14:xfrm>
                <a:off x="8910994" y="3756343"/>
                <a:ext cx="305280" cy="1252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C65B697B-636E-4CCB-9052-A37AFE7C441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901994" y="3747343"/>
                  <a:ext cx="322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B1D6DE1D-F59A-4678-A2B8-AC963937C311}"/>
                    </a:ext>
                  </a:extLst>
                </p14:cNvPr>
                <p14:cNvContentPartPr/>
                <p14:nvPr/>
              </p14:nvContentPartPr>
              <p14:xfrm>
                <a:off x="9164794" y="3410743"/>
                <a:ext cx="231480" cy="2527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B1D6DE1D-F59A-4678-A2B8-AC963937C31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155780" y="3401743"/>
                  <a:ext cx="249147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E957F541-4C0C-41A3-82CE-7635A78771CA}"/>
                    </a:ext>
                  </a:extLst>
                </p14:cNvPr>
                <p14:cNvContentPartPr/>
                <p14:nvPr/>
              </p14:nvContentPartPr>
              <p14:xfrm>
                <a:off x="9363514" y="3281143"/>
                <a:ext cx="372960" cy="4017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E957F541-4C0C-41A3-82CE-7635A78771C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354505" y="3272143"/>
                  <a:ext cx="390617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55B3D36E-A02F-4386-88C7-80951AF9FE62}"/>
                    </a:ext>
                  </a:extLst>
                </p14:cNvPr>
                <p14:cNvContentPartPr/>
                <p14:nvPr/>
              </p14:nvContentPartPr>
              <p14:xfrm>
                <a:off x="9749434" y="3212383"/>
                <a:ext cx="277920" cy="4896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55B3D36E-A02F-4386-88C7-80951AF9FE6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740434" y="3203383"/>
                  <a:ext cx="2955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4D3E215E-15DB-4B5A-B28A-C24DA0F25827}"/>
                    </a:ext>
                  </a:extLst>
                </p14:cNvPr>
                <p14:cNvContentPartPr/>
                <p14:nvPr/>
              </p14:nvContentPartPr>
              <p14:xfrm>
                <a:off x="9954994" y="2981623"/>
                <a:ext cx="317160" cy="3639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4D3E215E-15DB-4B5A-B28A-C24DA0F2582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945994" y="2972623"/>
                  <a:ext cx="3348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99A187B-8306-45AF-82AE-0F8CF450B37B}"/>
                    </a:ext>
                  </a:extLst>
                </p14:cNvPr>
                <p14:cNvContentPartPr/>
                <p14:nvPr/>
              </p14:nvContentPartPr>
              <p14:xfrm>
                <a:off x="10253074" y="2771383"/>
                <a:ext cx="411480" cy="39240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99A187B-8306-45AF-82AE-0F8CF450B37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244074" y="2762375"/>
                  <a:ext cx="429120" cy="410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DF368A40-15AD-46A8-BB9A-2786B818BA1A}"/>
                    </a:ext>
                  </a:extLst>
                </p14:cNvPr>
                <p14:cNvContentPartPr/>
                <p14:nvPr/>
              </p14:nvContentPartPr>
              <p14:xfrm>
                <a:off x="10319314" y="2677783"/>
                <a:ext cx="599400" cy="2894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DF368A40-15AD-46A8-BB9A-2786B818BA1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310314" y="2668783"/>
                  <a:ext cx="617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503D883-CF75-4F38-8341-9E6C888AB965}"/>
                    </a:ext>
                  </a:extLst>
                </p14:cNvPr>
                <p14:cNvContentPartPr/>
                <p14:nvPr/>
              </p14:nvContentPartPr>
              <p14:xfrm>
                <a:off x="9809554" y="3908983"/>
                <a:ext cx="181080" cy="6148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503D883-CF75-4F38-8341-9E6C888AB96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800554" y="3899983"/>
                  <a:ext cx="1987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9A95F2B1-BF21-4F14-92A6-4A8D30F3FBEC}"/>
                    </a:ext>
                  </a:extLst>
                </p14:cNvPr>
                <p14:cNvContentPartPr/>
                <p14:nvPr/>
              </p14:nvContentPartPr>
              <p14:xfrm>
                <a:off x="9723514" y="4265743"/>
                <a:ext cx="459360" cy="27144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9A95F2B1-BF21-4F14-92A6-4A8D30F3FBE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714507" y="4256743"/>
                  <a:ext cx="477014" cy="289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3">
            <a:extLst>
              <a:ext uri="{FF2B5EF4-FFF2-40B4-BE49-F238E27FC236}">
                <a16:creationId xmlns:a16="http://schemas.microsoft.com/office/drawing/2014/main" id="{63CD10F4-C997-4EBD-82E1-7AFA7C917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2921000"/>
            <a:ext cx="47815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/>
              <a:t>Web Client</a:t>
            </a:r>
            <a:endParaRPr lang="ko-KR" altLang="en-US" sz="60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74F44D1-C6F3-4461-92A0-CB9434C4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39700"/>
            <a:ext cx="1130935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09B89FA-91B8-4115-9CF1-8A782DC3E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39700"/>
            <a:ext cx="1130935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39" name="그룹 5">
            <a:extLst>
              <a:ext uri="{FF2B5EF4-FFF2-40B4-BE49-F238E27FC236}">
                <a16:creationId xmlns:a16="http://schemas.microsoft.com/office/drawing/2014/main" id="{34C167AD-4F7B-401B-B979-F1A9CF3D91AA}"/>
              </a:ext>
            </a:extLst>
          </p:cNvPr>
          <p:cNvGrpSpPr>
            <a:grpSpLocks/>
          </p:cNvGrpSpPr>
          <p:nvPr/>
        </p:nvGrpSpPr>
        <p:grpSpPr bwMode="auto">
          <a:xfrm>
            <a:off x="357188" y="26988"/>
            <a:ext cx="3694112" cy="2814637"/>
            <a:chOff x="356537" y="26194"/>
            <a:chExt cx="3695400" cy="28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18B1400-F251-4A04-A1B0-33058456EC90}"/>
                    </a:ext>
                  </a:extLst>
                </p14:cNvPr>
                <p14:cNvContentPartPr/>
                <p14:nvPr/>
              </p14:nvContentPartPr>
              <p14:xfrm>
                <a:off x="356537" y="26194"/>
                <a:ext cx="3695400" cy="28155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18B1400-F251-4A04-A1B0-33058456EC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7537" y="17194"/>
                  <a:ext cx="3713040" cy="28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EF5DED9-3CA7-41D6-A4A1-30E0A3FF1EEB}"/>
                    </a:ext>
                  </a:extLst>
                </p14:cNvPr>
                <p14:cNvContentPartPr/>
                <p14:nvPr/>
              </p14:nvContentPartPr>
              <p14:xfrm>
                <a:off x="389297" y="36274"/>
                <a:ext cx="326520" cy="4831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EF5DED9-3CA7-41D6-A4A1-30E0A3FF1E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0287" y="27274"/>
                  <a:ext cx="344179" cy="500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그림 1">
            <a:extLst>
              <a:ext uri="{FF2B5EF4-FFF2-40B4-BE49-F238E27FC236}">
                <a16:creationId xmlns:a16="http://schemas.microsoft.com/office/drawing/2014/main" id="{EA40743B-150D-499B-AE09-495B5919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415925"/>
            <a:ext cx="6524625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그림 2">
            <a:extLst>
              <a:ext uri="{FF2B5EF4-FFF2-40B4-BE49-F238E27FC236}">
                <a16:creationId xmlns:a16="http://schemas.microsoft.com/office/drawing/2014/main" id="{0C6FA83C-BE85-4BB1-B34B-A8405069D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76238"/>
            <a:ext cx="5467350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64" name="그룹 16">
            <a:extLst>
              <a:ext uri="{FF2B5EF4-FFF2-40B4-BE49-F238E27FC236}">
                <a16:creationId xmlns:a16="http://schemas.microsoft.com/office/drawing/2014/main" id="{8EF3331E-C124-4C96-B570-CF3D1671ABA8}"/>
              </a:ext>
            </a:extLst>
          </p:cNvPr>
          <p:cNvGrpSpPr>
            <a:grpSpLocks/>
          </p:cNvGrpSpPr>
          <p:nvPr/>
        </p:nvGrpSpPr>
        <p:grpSpPr bwMode="auto">
          <a:xfrm>
            <a:off x="125413" y="317500"/>
            <a:ext cx="8728075" cy="4171950"/>
            <a:chOff x="126137" y="317794"/>
            <a:chExt cx="8727480" cy="41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EE655B1-9BCB-42CA-84AF-27A6024784C0}"/>
                    </a:ext>
                  </a:extLst>
                </p14:cNvPr>
                <p14:cNvContentPartPr/>
                <p14:nvPr/>
              </p14:nvContentPartPr>
              <p14:xfrm>
                <a:off x="2453177" y="630994"/>
                <a:ext cx="1881000" cy="10335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EE655B1-9BCB-42CA-84AF-27A6024784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4177" y="621994"/>
                  <a:ext cx="189864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2BBDB3B-1497-403B-9271-247C84CF9EDF}"/>
                    </a:ext>
                  </a:extLst>
                </p14:cNvPr>
                <p14:cNvContentPartPr/>
                <p14:nvPr/>
              </p14:nvContentPartPr>
              <p14:xfrm>
                <a:off x="4055177" y="1416154"/>
                <a:ext cx="3674520" cy="2941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2BBDB3B-1497-403B-9271-247C84CF9E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6177" y="1407154"/>
                  <a:ext cx="3692160" cy="29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328140B-752A-4BF5-A11D-3E8E623F2CC5}"/>
                    </a:ext>
                  </a:extLst>
                </p14:cNvPr>
                <p14:cNvContentPartPr/>
                <p14:nvPr/>
              </p14:nvContentPartPr>
              <p14:xfrm>
                <a:off x="7535297" y="4341154"/>
                <a:ext cx="6480" cy="22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328140B-752A-4BF5-A11D-3E8E623F2C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26297" y="4332154"/>
                  <a:ext cx="24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81E466C-6F62-4873-B540-E8CB059B416C}"/>
                    </a:ext>
                  </a:extLst>
                </p14:cNvPr>
                <p14:cNvContentPartPr/>
                <p14:nvPr/>
              </p14:nvContentPartPr>
              <p14:xfrm>
                <a:off x="7502897" y="4168354"/>
                <a:ext cx="306000" cy="3042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81E466C-6F62-4873-B540-E8CB059B41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93897" y="4159343"/>
                  <a:ext cx="323640" cy="321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72AF608-5E3F-4FB8-AEFB-BA8CB3102CFB}"/>
                    </a:ext>
                  </a:extLst>
                </p14:cNvPr>
                <p14:cNvContentPartPr/>
                <p14:nvPr/>
              </p14:nvContentPartPr>
              <p14:xfrm>
                <a:off x="126137" y="646834"/>
                <a:ext cx="2177280" cy="2755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72AF608-5E3F-4FB8-AEFB-BA8CB3102C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137" y="637834"/>
                  <a:ext cx="2194920" cy="27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E97B953-1A93-44FD-8691-61E398965497}"/>
                    </a:ext>
                  </a:extLst>
                </p14:cNvPr>
                <p14:cNvContentPartPr/>
                <p14:nvPr/>
              </p14:nvContentPartPr>
              <p14:xfrm>
                <a:off x="1828217" y="317794"/>
                <a:ext cx="6029280" cy="2283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E97B953-1A93-44FD-8691-61E3989654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9217" y="308794"/>
                  <a:ext cx="6046920" cy="23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027C61D-7C10-4432-AD51-F763B6B6709A}"/>
                    </a:ext>
                  </a:extLst>
                </p14:cNvPr>
                <p14:cNvContentPartPr/>
                <p14:nvPr/>
              </p14:nvContentPartPr>
              <p14:xfrm>
                <a:off x="7672457" y="2445754"/>
                <a:ext cx="4320" cy="13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027C61D-7C10-4432-AD51-F763B6B670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4149" y="2436754"/>
                  <a:ext cx="20603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3BEA02A-6C5F-4B26-9F7C-38617CE40E68}"/>
                    </a:ext>
                  </a:extLst>
                </p14:cNvPr>
                <p14:cNvContentPartPr/>
                <p14:nvPr/>
              </p14:nvContentPartPr>
              <p14:xfrm>
                <a:off x="7699097" y="2314714"/>
                <a:ext cx="158400" cy="3250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3BEA02A-6C5F-4B26-9F7C-38617CE40E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0097" y="2305714"/>
                  <a:ext cx="176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D4C9B80-A24E-49B6-A65B-78A2895568D8}"/>
                    </a:ext>
                  </a:extLst>
                </p14:cNvPr>
                <p14:cNvContentPartPr/>
                <p14:nvPr/>
              </p14:nvContentPartPr>
              <p14:xfrm>
                <a:off x="7883417" y="2123914"/>
                <a:ext cx="879120" cy="5018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D4C9B80-A24E-49B6-A65B-78A2895568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74417" y="2114914"/>
                  <a:ext cx="8967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1F2627A-3663-40A6-B345-77B83D831412}"/>
                    </a:ext>
                  </a:extLst>
                </p14:cNvPr>
                <p14:cNvContentPartPr/>
                <p14:nvPr/>
              </p14:nvContentPartPr>
              <p14:xfrm>
                <a:off x="7783337" y="4094194"/>
                <a:ext cx="1070280" cy="394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1F2627A-3663-40A6-B345-77B83D8314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74337" y="4085194"/>
                  <a:ext cx="1087920" cy="41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8FF5ED4E-5877-4729-B1A3-7354C8B5CE3D}"/>
                  </a:ext>
                </a:extLst>
              </p14:cNvPr>
              <p14:cNvContentPartPr/>
              <p14:nvPr/>
            </p14:nvContentPartPr>
            <p14:xfrm>
              <a:off x="98057" y="3367354"/>
              <a:ext cx="2390040" cy="2502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8FF5ED4E-5877-4729-B1A3-7354C8B5CE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060" y="3349351"/>
                <a:ext cx="2425675" cy="2538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5A7EC82-6CAF-4687-ADB2-62E0E8A81C8C}"/>
                  </a:ext>
                </a:extLst>
              </p14:cNvPr>
              <p14:cNvContentPartPr/>
              <p14:nvPr/>
            </p14:nvContentPartPr>
            <p14:xfrm>
              <a:off x="2245457" y="3798274"/>
              <a:ext cx="5497200" cy="16855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5A7EC82-6CAF-4687-ADB2-62E0E8A81C8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27456" y="3780274"/>
                <a:ext cx="5532842" cy="172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567" name="그룹 25">
            <a:extLst>
              <a:ext uri="{FF2B5EF4-FFF2-40B4-BE49-F238E27FC236}">
                <a16:creationId xmlns:a16="http://schemas.microsoft.com/office/drawing/2014/main" id="{2F81D29F-98E8-40AD-BD9F-961A92D2F94D}"/>
              </a:ext>
            </a:extLst>
          </p:cNvPr>
          <p:cNvGrpSpPr>
            <a:grpSpLocks/>
          </p:cNvGrpSpPr>
          <p:nvPr/>
        </p:nvGrpSpPr>
        <p:grpSpPr bwMode="auto">
          <a:xfrm>
            <a:off x="4548188" y="669925"/>
            <a:ext cx="4210050" cy="3387725"/>
            <a:chOff x="4547657" y="670594"/>
            <a:chExt cx="4210200" cy="3387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BA0DBFE-8538-45AE-88DB-238FF0ACFFC0}"/>
                    </a:ext>
                  </a:extLst>
                </p14:cNvPr>
                <p14:cNvContentPartPr/>
                <p14:nvPr/>
              </p14:nvContentPartPr>
              <p14:xfrm>
                <a:off x="4547657" y="670594"/>
                <a:ext cx="1976760" cy="1649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BA0DBFE-8538-45AE-88DB-238FF0ACFF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9660" y="652594"/>
                  <a:ext cx="2012394" cy="16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5BD2C2F-BED6-4D5D-8667-6E7B60B3D25F}"/>
                    </a:ext>
                  </a:extLst>
                </p14:cNvPr>
                <p14:cNvContentPartPr/>
                <p14:nvPr/>
              </p14:nvContentPartPr>
              <p14:xfrm>
                <a:off x="6294377" y="2162074"/>
                <a:ext cx="1495800" cy="17272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5BD2C2F-BED6-4D5D-8667-6E7B60B3D2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6377" y="2144074"/>
                  <a:ext cx="1531440" cy="17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A00A808-F5DD-4027-ADA4-5C409CA0D5D2}"/>
                    </a:ext>
                  </a:extLst>
                </p14:cNvPr>
                <p14:cNvContentPartPr/>
                <p14:nvPr/>
              </p14:nvContentPartPr>
              <p14:xfrm>
                <a:off x="7675337" y="3693514"/>
                <a:ext cx="180000" cy="36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A00A808-F5DD-4027-ADA4-5C409CA0D5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57337" y="3675514"/>
                  <a:ext cx="2156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F2B8A3A-EF5F-4CFA-8A8A-CEBFDB1AA516}"/>
                    </a:ext>
                  </a:extLst>
                </p14:cNvPr>
                <p14:cNvContentPartPr/>
                <p14:nvPr/>
              </p14:nvContentPartPr>
              <p14:xfrm>
                <a:off x="7891337" y="3438634"/>
                <a:ext cx="866520" cy="3952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F2B8A3A-EF5F-4CFA-8A8A-CEBFDB1AA5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73330" y="3420634"/>
                  <a:ext cx="902175" cy="43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383B74C-92AC-484A-BEF4-B5FCE8EF7E2D}"/>
                  </a:ext>
                </a:extLst>
              </p14:cNvPr>
              <p14:cNvContentPartPr/>
              <p14:nvPr/>
            </p14:nvContentPartPr>
            <p14:xfrm>
              <a:off x="2588897" y="1747354"/>
              <a:ext cx="1628280" cy="33260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383B74C-92AC-484A-BEF4-B5FCE8EF7E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34897" y="1639354"/>
                <a:ext cx="1735920" cy="35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690965C9-FB1A-467C-961B-220B9D1FA8C5}"/>
                  </a:ext>
                </a:extLst>
              </p14:cNvPr>
              <p14:cNvContentPartPr/>
              <p14:nvPr/>
            </p14:nvContentPartPr>
            <p14:xfrm>
              <a:off x="4240577" y="2758954"/>
              <a:ext cx="3496320" cy="5900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690965C9-FB1A-467C-961B-220B9D1FA8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86577" y="2650954"/>
                <a:ext cx="3603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7007850-ECBA-4599-8AF0-4C062F96E3C9}"/>
                  </a:ext>
                </a:extLst>
              </p14:cNvPr>
              <p14:cNvContentPartPr/>
              <p14:nvPr/>
            </p14:nvContentPartPr>
            <p14:xfrm>
              <a:off x="7537457" y="2675794"/>
              <a:ext cx="283680" cy="4176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7007850-ECBA-4599-8AF0-4C062F96E3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83457" y="2567794"/>
                <a:ext cx="39132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2A1D212-5BD2-4481-8943-FC3134C34C29}"/>
                  </a:ext>
                </a:extLst>
              </p14:cNvPr>
              <p14:cNvContentPartPr/>
              <p14:nvPr/>
            </p14:nvContentPartPr>
            <p14:xfrm>
              <a:off x="7890617" y="2731234"/>
              <a:ext cx="1315440" cy="16272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2A1D212-5BD2-4481-8943-FC3134C34C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36617" y="2623234"/>
                <a:ext cx="1423080" cy="378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그림 15">
            <a:extLst>
              <a:ext uri="{FF2B5EF4-FFF2-40B4-BE49-F238E27FC236}">
                <a16:creationId xmlns:a16="http://schemas.microsoft.com/office/drawing/2014/main" id="{695E403E-B84A-45E7-8C61-3F407A6EA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996950"/>
            <a:ext cx="49911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그림 4">
            <a:extLst>
              <a:ext uri="{FF2B5EF4-FFF2-40B4-BE49-F238E27FC236}">
                <a16:creationId xmlns:a16="http://schemas.microsoft.com/office/drawing/2014/main" id="{EA196418-F51E-4CEE-8C00-E1C1F059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981200"/>
            <a:ext cx="36290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그림 1">
            <a:extLst>
              <a:ext uri="{FF2B5EF4-FFF2-40B4-BE49-F238E27FC236}">
                <a16:creationId xmlns:a16="http://schemas.microsoft.com/office/drawing/2014/main" id="{4CA74BC2-F163-4244-BB84-57CAE5592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7025"/>
            <a:ext cx="61912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그림 2">
            <a:extLst>
              <a:ext uri="{FF2B5EF4-FFF2-40B4-BE49-F238E27FC236}">
                <a16:creationId xmlns:a16="http://schemas.microsoft.com/office/drawing/2014/main" id="{78ED36BB-7CDA-48F2-B979-63D01B8D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566738"/>
            <a:ext cx="5756275" cy="629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그림 3">
            <a:extLst>
              <a:ext uri="{FF2B5EF4-FFF2-40B4-BE49-F238E27FC236}">
                <a16:creationId xmlns:a16="http://schemas.microsoft.com/office/drawing/2014/main" id="{E27C70BE-ACAD-4FF2-8677-A8027F21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85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1" name="그림 5">
            <a:extLst>
              <a:ext uri="{FF2B5EF4-FFF2-40B4-BE49-F238E27FC236}">
                <a16:creationId xmlns:a16="http://schemas.microsoft.com/office/drawing/2014/main" id="{D8E57F7E-3E28-4726-A56B-4448A01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214313"/>
            <a:ext cx="37719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4685BFC-3AD2-4988-8337-2A5EF639A115}"/>
                  </a:ext>
                </a:extLst>
              </p14:cNvPr>
              <p14:cNvContentPartPr/>
              <p14:nvPr/>
            </p14:nvContentPartPr>
            <p14:xfrm>
              <a:off x="988697" y="5535634"/>
              <a:ext cx="1117080" cy="363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4685BFC-3AD2-4988-8337-2A5EF639A1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9697" y="5526634"/>
                <a:ext cx="1134720" cy="38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593" name="그룹 9">
            <a:extLst>
              <a:ext uri="{FF2B5EF4-FFF2-40B4-BE49-F238E27FC236}">
                <a16:creationId xmlns:a16="http://schemas.microsoft.com/office/drawing/2014/main" id="{007922A6-F0D6-4BA9-8734-C654AE308504}"/>
              </a:ext>
            </a:extLst>
          </p:cNvPr>
          <p:cNvGrpSpPr>
            <a:grpSpLocks/>
          </p:cNvGrpSpPr>
          <p:nvPr/>
        </p:nvGrpSpPr>
        <p:grpSpPr bwMode="auto">
          <a:xfrm>
            <a:off x="2027238" y="252413"/>
            <a:ext cx="4135437" cy="5695950"/>
            <a:chOff x="2026577" y="252274"/>
            <a:chExt cx="4136040" cy="56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901BE98-E9E0-40F3-AFD2-C9A0B49EFCF6}"/>
                    </a:ext>
                  </a:extLst>
                </p14:cNvPr>
                <p14:cNvContentPartPr/>
                <p14:nvPr/>
              </p14:nvContentPartPr>
              <p14:xfrm>
                <a:off x="2026577" y="308794"/>
                <a:ext cx="4072320" cy="5640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901BE98-E9E0-40F3-AFD2-C9A0B49EFC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7578" y="299794"/>
                  <a:ext cx="4089958" cy="56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153D60E-0577-4369-B6DC-BCBD01866F8E}"/>
                    </a:ext>
                  </a:extLst>
                </p14:cNvPr>
                <p14:cNvContentPartPr/>
                <p14:nvPr/>
              </p14:nvContentPartPr>
              <p14:xfrm>
                <a:off x="5755097" y="252274"/>
                <a:ext cx="407520" cy="348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153D60E-0577-4369-B6DC-BCBD01866F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46097" y="243274"/>
                  <a:ext cx="425160" cy="366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7594" name="그림 10">
            <a:extLst>
              <a:ext uri="{FF2B5EF4-FFF2-40B4-BE49-F238E27FC236}">
                <a16:creationId xmlns:a16="http://schemas.microsoft.com/office/drawing/2014/main" id="{1D76E5DF-D628-4FB7-A3C2-80AC1909B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275" y="0"/>
            <a:ext cx="38671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595" name="그룹 19">
            <a:extLst>
              <a:ext uri="{FF2B5EF4-FFF2-40B4-BE49-F238E27FC236}">
                <a16:creationId xmlns:a16="http://schemas.microsoft.com/office/drawing/2014/main" id="{DE62C29C-0472-4146-BA4F-FFBFDA24E295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405063"/>
            <a:ext cx="4140200" cy="3208337"/>
            <a:chOff x="533811" y="2405074"/>
            <a:chExt cx="4140360" cy="3208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A7E4A4A-E05C-486B-AD2F-70CFAA1C05FF}"/>
                    </a:ext>
                  </a:extLst>
                </p14:cNvPr>
                <p14:cNvContentPartPr/>
                <p14:nvPr/>
              </p14:nvContentPartPr>
              <p14:xfrm>
                <a:off x="533811" y="5148634"/>
                <a:ext cx="3682080" cy="4647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A7E4A4A-E05C-486B-AD2F-70CFAA1C05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5811" y="5130634"/>
                  <a:ext cx="37177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3C8D8EB-C2AB-4E0A-B420-987AB5C409D3}"/>
                    </a:ext>
                  </a:extLst>
                </p14:cNvPr>
                <p14:cNvContentPartPr/>
                <p14:nvPr/>
              </p14:nvContentPartPr>
              <p14:xfrm>
                <a:off x="3727011" y="2477074"/>
                <a:ext cx="824760" cy="2656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3C8D8EB-C2AB-4E0A-B420-987AB5C409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09011" y="2459074"/>
                  <a:ext cx="860400" cy="26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CF1603C-B41D-464F-9E5D-C735D5213D43}"/>
                    </a:ext>
                  </a:extLst>
                </p14:cNvPr>
                <p14:cNvContentPartPr/>
                <p14:nvPr/>
              </p14:nvContentPartPr>
              <p14:xfrm>
                <a:off x="4346571" y="2405074"/>
                <a:ext cx="327600" cy="354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CF1603C-B41D-464F-9E5D-C735D5213D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28571" y="2387074"/>
                  <a:ext cx="3632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596" name="그룹 24">
            <a:extLst>
              <a:ext uri="{FF2B5EF4-FFF2-40B4-BE49-F238E27FC236}">
                <a16:creationId xmlns:a16="http://schemas.microsoft.com/office/drawing/2014/main" id="{11AC40E4-60A5-4FA3-A7B0-6B6EA354D31E}"/>
              </a:ext>
            </a:extLst>
          </p:cNvPr>
          <p:cNvGrpSpPr>
            <a:grpSpLocks/>
          </p:cNvGrpSpPr>
          <p:nvPr/>
        </p:nvGrpSpPr>
        <p:grpSpPr bwMode="auto">
          <a:xfrm>
            <a:off x="6807200" y="1992313"/>
            <a:ext cx="4503738" cy="1752600"/>
            <a:chOff x="6807891" y="1992514"/>
            <a:chExt cx="4503240" cy="1752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1BD5F68-038B-4B5D-B732-21130684DEF8}"/>
                    </a:ext>
                  </a:extLst>
                </p14:cNvPr>
                <p14:cNvContentPartPr/>
                <p14:nvPr/>
              </p14:nvContentPartPr>
              <p14:xfrm>
                <a:off x="6807891" y="3347194"/>
                <a:ext cx="2658960" cy="3974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1BD5F68-038B-4B5D-B732-21130684DEF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89891" y="3329194"/>
                  <a:ext cx="26946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0201813-78C3-4784-B087-B68534680472}"/>
                    </a:ext>
                  </a:extLst>
                </p14:cNvPr>
                <p14:cNvContentPartPr/>
                <p14:nvPr/>
              </p14:nvContentPartPr>
              <p14:xfrm>
                <a:off x="9350211" y="2017354"/>
                <a:ext cx="1863000" cy="14061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0201813-78C3-4784-B087-B685346804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32211" y="1999349"/>
                  <a:ext cx="1898640" cy="1441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8E981F1-91F9-41C7-B24E-EF8742726AE8}"/>
                    </a:ext>
                  </a:extLst>
                </p14:cNvPr>
                <p14:cNvContentPartPr/>
                <p14:nvPr/>
              </p14:nvContentPartPr>
              <p14:xfrm>
                <a:off x="10851771" y="1992514"/>
                <a:ext cx="459360" cy="3240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8E981F1-91F9-41C7-B24E-EF8742726AE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33771" y="1974494"/>
                  <a:ext cx="495000" cy="359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7597" name="그림 25">
            <a:extLst>
              <a:ext uri="{FF2B5EF4-FFF2-40B4-BE49-F238E27FC236}">
                <a16:creationId xmlns:a16="http://schemas.microsoft.com/office/drawing/2014/main" id="{19D50FDA-4193-46D0-8828-3C2B6D12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613" y="3775075"/>
            <a:ext cx="38862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598" name="그룹 29">
            <a:extLst>
              <a:ext uri="{FF2B5EF4-FFF2-40B4-BE49-F238E27FC236}">
                <a16:creationId xmlns:a16="http://schemas.microsoft.com/office/drawing/2014/main" id="{1BB6A6B7-12A9-4700-A022-3D2AABC99429}"/>
              </a:ext>
            </a:extLst>
          </p:cNvPr>
          <p:cNvGrpSpPr>
            <a:grpSpLocks/>
          </p:cNvGrpSpPr>
          <p:nvPr/>
        </p:nvGrpSpPr>
        <p:grpSpPr bwMode="auto">
          <a:xfrm>
            <a:off x="7551738" y="4540250"/>
            <a:ext cx="3309937" cy="620713"/>
            <a:chOff x="7551291" y="4539874"/>
            <a:chExt cx="3310560" cy="620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9C747B5-58C0-463C-BC2B-2A816A9AAD97}"/>
                    </a:ext>
                  </a:extLst>
                </p14:cNvPr>
                <p14:cNvContentPartPr/>
                <p14:nvPr/>
              </p14:nvContentPartPr>
              <p14:xfrm>
                <a:off x="7551291" y="4924714"/>
                <a:ext cx="905400" cy="1551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9C747B5-58C0-463C-BC2B-2A816A9AAD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33291" y="4906714"/>
                  <a:ext cx="941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4CCEBBA-E969-4A02-BD20-38C7E77B6DEE}"/>
                    </a:ext>
                  </a:extLst>
                </p14:cNvPr>
                <p14:cNvContentPartPr/>
                <p14:nvPr/>
              </p14:nvContentPartPr>
              <p14:xfrm>
                <a:off x="8478291" y="4655074"/>
                <a:ext cx="2371320" cy="505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4CCEBBA-E969-4A02-BD20-38C7E77B6D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60291" y="4637074"/>
                  <a:ext cx="240696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3569193-BC09-42EA-A219-62760BCFD598}"/>
                    </a:ext>
                  </a:extLst>
                </p14:cNvPr>
                <p14:cNvContentPartPr/>
                <p14:nvPr/>
              </p14:nvContentPartPr>
              <p14:xfrm>
                <a:off x="10645491" y="4539874"/>
                <a:ext cx="216360" cy="3801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3569193-BC09-42EA-A219-62760BCFD5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27491" y="4521874"/>
                  <a:ext cx="252000" cy="415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그림 26">
            <a:extLst>
              <a:ext uri="{FF2B5EF4-FFF2-40B4-BE49-F238E27FC236}">
                <a16:creationId xmlns:a16="http://schemas.microsoft.com/office/drawing/2014/main" id="{9B2C5008-31A3-4717-9949-151A70D4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806950"/>
            <a:ext cx="52292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그림 1">
            <a:extLst>
              <a:ext uri="{FF2B5EF4-FFF2-40B4-BE49-F238E27FC236}">
                <a16:creationId xmlns:a16="http://schemas.microsoft.com/office/drawing/2014/main" id="{069F55A1-82D7-4904-AB9B-6DB6D5E04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"/>
            <a:ext cx="4829175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그림 2">
            <a:extLst>
              <a:ext uri="{FF2B5EF4-FFF2-40B4-BE49-F238E27FC236}">
                <a16:creationId xmlns:a16="http://schemas.microsoft.com/office/drawing/2014/main" id="{923DD08C-7A2B-4975-ACB9-9AEB6796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0"/>
            <a:ext cx="464185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그림 3">
            <a:extLst>
              <a:ext uri="{FF2B5EF4-FFF2-40B4-BE49-F238E27FC236}">
                <a16:creationId xmlns:a16="http://schemas.microsoft.com/office/drawing/2014/main" id="{9573A204-2B6A-4EE5-9C70-0F2C8872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879725"/>
            <a:ext cx="482917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614" name="그룹 13">
            <a:extLst>
              <a:ext uri="{FF2B5EF4-FFF2-40B4-BE49-F238E27FC236}">
                <a16:creationId xmlns:a16="http://schemas.microsoft.com/office/drawing/2014/main" id="{2F0F726E-1C94-46D3-AC88-6656F314CA01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766763"/>
            <a:ext cx="6519862" cy="3894137"/>
            <a:chOff x="494417" y="766714"/>
            <a:chExt cx="6519240" cy="38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D1E4590-8C5B-40D8-A4FE-CCDF47A29D87}"/>
                    </a:ext>
                  </a:extLst>
                </p14:cNvPr>
                <p14:cNvContentPartPr/>
                <p14:nvPr/>
              </p14:nvContentPartPr>
              <p14:xfrm>
                <a:off x="494417" y="2149834"/>
                <a:ext cx="1160640" cy="4370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D1E4590-8C5B-40D8-A4FE-CCDF47A29D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417" y="2140834"/>
                  <a:ext cx="11782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9131B99-1F44-4589-9607-BDE82B9983F6}"/>
                    </a:ext>
                  </a:extLst>
                </p14:cNvPr>
                <p14:cNvContentPartPr/>
                <p14:nvPr/>
              </p14:nvContentPartPr>
              <p14:xfrm>
                <a:off x="1609337" y="956074"/>
                <a:ext cx="2149560" cy="1285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9131B99-1F44-4589-9607-BDE82B9983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0337" y="947074"/>
                  <a:ext cx="2167200" cy="13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43394B0-9FFC-4584-AD31-852CFF0BF60C}"/>
                    </a:ext>
                  </a:extLst>
                </p14:cNvPr>
                <p14:cNvContentPartPr/>
                <p14:nvPr/>
              </p14:nvContentPartPr>
              <p14:xfrm>
                <a:off x="3586097" y="766714"/>
                <a:ext cx="291960" cy="606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43394B0-9FFC-4584-AD31-852CFF0BF6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77097" y="757709"/>
                  <a:ext cx="309600" cy="624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6542193-85C4-4CD0-B438-AC33CF162212}"/>
                    </a:ext>
                  </a:extLst>
                </p14:cNvPr>
                <p14:cNvContentPartPr/>
                <p14:nvPr/>
              </p14:nvContentPartPr>
              <p14:xfrm>
                <a:off x="545537" y="2505874"/>
                <a:ext cx="1364040" cy="430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6542193-85C4-4CD0-B438-AC33CF1622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6537" y="2496866"/>
                  <a:ext cx="1381680" cy="448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8D721B0-164D-4E49-B37E-94927F1609ED}"/>
                    </a:ext>
                  </a:extLst>
                </p14:cNvPr>
                <p14:cNvContentPartPr/>
                <p14:nvPr/>
              </p14:nvContentPartPr>
              <p14:xfrm>
                <a:off x="1920377" y="2793514"/>
                <a:ext cx="4952160" cy="15807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8D721B0-164D-4E49-B37E-94927F1609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1377" y="2784514"/>
                  <a:ext cx="4969800" cy="15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A88357F-528A-41F5-92C8-6700DA5F7D70}"/>
                    </a:ext>
                  </a:extLst>
                </p14:cNvPr>
                <p14:cNvContentPartPr/>
                <p14:nvPr/>
              </p14:nvContentPartPr>
              <p14:xfrm>
                <a:off x="6624857" y="4095634"/>
                <a:ext cx="388800" cy="564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A88357F-528A-41F5-92C8-6700DA5F7D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15857" y="4086634"/>
                  <a:ext cx="406440" cy="58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885271A-1A75-4E29-B501-0B4358C25527}"/>
                  </a:ext>
                </a:extLst>
              </p14:cNvPr>
              <p14:cNvContentPartPr/>
              <p14:nvPr/>
            </p14:nvContentPartPr>
            <p14:xfrm>
              <a:off x="8425217" y="2629714"/>
              <a:ext cx="671760" cy="4730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885271A-1A75-4E29-B501-0B4358C2552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07227" y="2611728"/>
                <a:ext cx="707381" cy="508653"/>
              </a:xfrm>
              <a:prstGeom prst="rect">
                <a:avLst/>
              </a:prstGeom>
            </p:spPr>
          </p:pic>
        </mc:Fallback>
      </mc:AlternateContent>
      <p:grpSp>
        <p:nvGrpSpPr>
          <p:cNvPr id="68616" name="그룹 24">
            <a:extLst>
              <a:ext uri="{FF2B5EF4-FFF2-40B4-BE49-F238E27FC236}">
                <a16:creationId xmlns:a16="http://schemas.microsoft.com/office/drawing/2014/main" id="{F03622EA-265C-4EF9-AF91-61EC2330EC19}"/>
              </a:ext>
            </a:extLst>
          </p:cNvPr>
          <p:cNvGrpSpPr>
            <a:grpSpLocks/>
          </p:cNvGrpSpPr>
          <p:nvPr/>
        </p:nvGrpSpPr>
        <p:grpSpPr bwMode="auto">
          <a:xfrm>
            <a:off x="5302250" y="1203325"/>
            <a:ext cx="3841750" cy="2735263"/>
            <a:chOff x="5302577" y="1203034"/>
            <a:chExt cx="3841560" cy="27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E011F02-A46A-4371-9CBD-3542EF4A84AE}"/>
                    </a:ext>
                  </a:extLst>
                </p14:cNvPr>
                <p14:cNvContentPartPr/>
                <p14:nvPr/>
              </p14:nvContentPartPr>
              <p14:xfrm>
                <a:off x="5437937" y="1389154"/>
                <a:ext cx="3706200" cy="1279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E011F02-A46A-4371-9CBD-3542EF4A84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19937" y="1371154"/>
                  <a:ext cx="3741840" cy="13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7E7287D-F362-43D3-AB11-3A395DEFA615}"/>
                    </a:ext>
                  </a:extLst>
                </p14:cNvPr>
                <p14:cNvContentPartPr/>
                <p14:nvPr/>
              </p14:nvContentPartPr>
              <p14:xfrm>
                <a:off x="5319497" y="1203034"/>
                <a:ext cx="326880" cy="3114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7E7287D-F362-43D3-AB11-3A395DEFA6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01477" y="1185034"/>
                  <a:ext cx="362559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A626EB1-2226-40D0-895A-F7A2697D1F82}"/>
                    </a:ext>
                  </a:extLst>
                </p14:cNvPr>
                <p14:cNvContentPartPr/>
                <p14:nvPr/>
              </p14:nvContentPartPr>
              <p14:xfrm>
                <a:off x="8367257" y="3604594"/>
                <a:ext cx="680040" cy="333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A626EB1-2226-40D0-895A-F7A2697D1F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49257" y="3586613"/>
                  <a:ext cx="715680" cy="368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5D8E03C-30DD-494D-846B-CEC9156EB012}"/>
                    </a:ext>
                  </a:extLst>
                </p14:cNvPr>
                <p14:cNvContentPartPr/>
                <p14:nvPr/>
              </p14:nvContentPartPr>
              <p14:xfrm>
                <a:off x="5362337" y="1647994"/>
                <a:ext cx="3213360" cy="19476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5D8E03C-30DD-494D-846B-CEC9156EB0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44337" y="1629997"/>
                  <a:ext cx="3249000" cy="1983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9C2B883-E703-4F2C-A4A8-DB0F0F5A1BC0}"/>
                    </a:ext>
                  </a:extLst>
                </p14:cNvPr>
                <p14:cNvContentPartPr/>
                <p14:nvPr/>
              </p14:nvContentPartPr>
              <p14:xfrm>
                <a:off x="5302577" y="1587514"/>
                <a:ext cx="295200" cy="146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9C2B883-E703-4F2C-A4A8-DB0F0F5A1B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84577" y="1569470"/>
                  <a:ext cx="330840" cy="18188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8A626D8-B22F-46B3-B0C9-0365989D6617}"/>
                  </a:ext>
                </a:extLst>
              </p14:cNvPr>
              <p14:cNvContentPartPr/>
              <p14:nvPr/>
            </p14:nvContentPartPr>
            <p14:xfrm>
              <a:off x="5161097" y="2697394"/>
              <a:ext cx="2512080" cy="604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8A626D8-B22F-46B3-B0C9-0365989D661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07089" y="2589394"/>
                <a:ext cx="2619735" cy="276120"/>
              </a:xfrm>
              <a:prstGeom prst="rect">
                <a:avLst/>
              </a:prstGeom>
            </p:spPr>
          </p:pic>
        </mc:Fallback>
      </mc:AlternateContent>
      <p:pic>
        <p:nvPicPr>
          <p:cNvPr id="68618" name="그림 27">
            <a:extLst>
              <a:ext uri="{FF2B5EF4-FFF2-40B4-BE49-F238E27FC236}">
                <a16:creationId xmlns:a16="http://schemas.microsoft.com/office/drawing/2014/main" id="{CE5A00A2-08DA-4596-B629-B4A87DD0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113" y="477838"/>
            <a:ext cx="49911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그림 1">
            <a:extLst>
              <a:ext uri="{FF2B5EF4-FFF2-40B4-BE49-F238E27FC236}">
                <a16:creationId xmlns:a16="http://schemas.microsoft.com/office/drawing/2014/main" id="{CF4EEC1D-34C4-49D2-981E-5FBA8D370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8700"/>
            <a:ext cx="121920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그림 2">
            <a:extLst>
              <a:ext uri="{FF2B5EF4-FFF2-40B4-BE49-F238E27FC236}">
                <a16:creationId xmlns:a16="http://schemas.microsoft.com/office/drawing/2014/main" id="{EC7DAA38-70D3-40E1-ACB5-EF929730F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11163"/>
            <a:ext cx="65722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257682B-1207-425D-BA48-BB5684F7B9BA}"/>
                  </a:ext>
                </a:extLst>
              </p14:cNvPr>
              <p14:cNvContentPartPr/>
              <p14:nvPr/>
            </p14:nvContentPartPr>
            <p14:xfrm>
              <a:off x="1652897" y="911794"/>
              <a:ext cx="4216680" cy="11019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257682B-1207-425D-BA48-BB5684F7B9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4897" y="893794"/>
                <a:ext cx="4252320" cy="113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637" name="그룹 10">
            <a:extLst>
              <a:ext uri="{FF2B5EF4-FFF2-40B4-BE49-F238E27FC236}">
                <a16:creationId xmlns:a16="http://schemas.microsoft.com/office/drawing/2014/main" id="{E03DC6C3-C889-4FF6-AB34-D0BF3DB1E239}"/>
              </a:ext>
            </a:extLst>
          </p:cNvPr>
          <p:cNvGrpSpPr>
            <a:grpSpLocks/>
          </p:cNvGrpSpPr>
          <p:nvPr/>
        </p:nvGrpSpPr>
        <p:grpSpPr bwMode="auto">
          <a:xfrm>
            <a:off x="5353050" y="1901825"/>
            <a:ext cx="973138" cy="1462088"/>
            <a:chOff x="5353697" y="1902154"/>
            <a:chExt cx="973080" cy="1461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21FB927-94A3-4F2B-8C50-8A7CA560A1FB}"/>
                    </a:ext>
                  </a:extLst>
                </p14:cNvPr>
                <p14:cNvContentPartPr/>
                <p14:nvPr/>
              </p14:nvContentPartPr>
              <p14:xfrm>
                <a:off x="5662577" y="1994314"/>
                <a:ext cx="2880" cy="2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21FB927-94A3-4F2B-8C50-8A7CA560A1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44577" y="1976314"/>
                  <a:ext cx="3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6A29CE4-EF7C-4614-AA00-A892CDA6A29C}"/>
                    </a:ext>
                  </a:extLst>
                </p14:cNvPr>
                <p14:cNvContentPartPr/>
                <p14:nvPr/>
              </p14:nvContentPartPr>
              <p14:xfrm>
                <a:off x="5353697" y="1902154"/>
                <a:ext cx="831960" cy="14616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6A29CE4-EF7C-4614-AA00-A892CDA6A2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35697" y="1884154"/>
                  <a:ext cx="867600" cy="14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2040232-4307-43D7-A7A7-EBBE534C524F}"/>
                    </a:ext>
                  </a:extLst>
                </p14:cNvPr>
                <p14:cNvContentPartPr/>
                <p14:nvPr/>
              </p14:nvContentPartPr>
              <p14:xfrm>
                <a:off x="5800097" y="3110314"/>
                <a:ext cx="526680" cy="234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2040232-4307-43D7-A7A7-EBBE534C52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2097" y="3092314"/>
                  <a:ext cx="5623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그림 1">
            <a:extLst>
              <a:ext uri="{FF2B5EF4-FFF2-40B4-BE49-F238E27FC236}">
                <a16:creationId xmlns:a16="http://schemas.microsoft.com/office/drawing/2014/main" id="{29F557BC-53BA-41F3-AA63-F21DB823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81675" cy="667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그림 13">
            <a:extLst>
              <a:ext uri="{FF2B5EF4-FFF2-40B4-BE49-F238E27FC236}">
                <a16:creationId xmlns:a16="http://schemas.microsoft.com/office/drawing/2014/main" id="{90D8D5E7-1C82-41C3-A0A9-01EBD1971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4791075"/>
            <a:ext cx="38671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그림 2">
            <a:extLst>
              <a:ext uri="{FF2B5EF4-FFF2-40B4-BE49-F238E27FC236}">
                <a16:creationId xmlns:a16="http://schemas.microsoft.com/office/drawing/2014/main" id="{A9453658-D55E-47DB-AD40-0FAD213F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496888"/>
            <a:ext cx="5411788" cy="342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그림 3">
            <a:extLst>
              <a:ext uri="{FF2B5EF4-FFF2-40B4-BE49-F238E27FC236}">
                <a16:creationId xmlns:a16="http://schemas.microsoft.com/office/drawing/2014/main" id="{3700CC83-0D36-4880-9D2E-3AD957ED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50" y="2906713"/>
            <a:ext cx="3862388" cy="37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62" name="그룹 11">
            <a:extLst>
              <a:ext uri="{FF2B5EF4-FFF2-40B4-BE49-F238E27FC236}">
                <a16:creationId xmlns:a16="http://schemas.microsoft.com/office/drawing/2014/main" id="{B105747F-AF8D-4146-B957-9FA0AFA41EE1}"/>
              </a:ext>
            </a:extLst>
          </p:cNvPr>
          <p:cNvGrpSpPr>
            <a:grpSpLocks/>
          </p:cNvGrpSpPr>
          <p:nvPr/>
        </p:nvGrpSpPr>
        <p:grpSpPr bwMode="auto">
          <a:xfrm>
            <a:off x="301625" y="723900"/>
            <a:ext cx="7881938" cy="4075113"/>
            <a:chOff x="301817" y="723514"/>
            <a:chExt cx="7881480" cy="4076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82A7B1F-084A-444A-ABE4-62129C3211B9}"/>
                    </a:ext>
                  </a:extLst>
                </p14:cNvPr>
                <p14:cNvContentPartPr/>
                <p14:nvPr/>
              </p14:nvContentPartPr>
              <p14:xfrm>
                <a:off x="301817" y="3357994"/>
                <a:ext cx="1780200" cy="448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82A7B1F-084A-444A-ABE4-62129C3211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3817" y="3339994"/>
                  <a:ext cx="18158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A2D01A4-43DE-4343-A886-615978C1F037}"/>
                    </a:ext>
                  </a:extLst>
                </p14:cNvPr>
                <p14:cNvContentPartPr/>
                <p14:nvPr/>
              </p14:nvContentPartPr>
              <p14:xfrm>
                <a:off x="1798697" y="855274"/>
                <a:ext cx="2157120" cy="2625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A2D01A4-43DE-4343-A886-615978C1F0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0697" y="837274"/>
                  <a:ext cx="2192760" cy="26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46A060B-78F7-4D6E-BE53-29830AEF4BE6}"/>
                    </a:ext>
                  </a:extLst>
                </p14:cNvPr>
                <p14:cNvContentPartPr/>
                <p14:nvPr/>
              </p14:nvContentPartPr>
              <p14:xfrm>
                <a:off x="3783737" y="723514"/>
                <a:ext cx="187560" cy="368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46A060B-78F7-4D6E-BE53-29830AEF4B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65737" y="705514"/>
                  <a:ext cx="2232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77387C3-EC23-45D7-8CA0-EE96DDC251A0}"/>
                    </a:ext>
                  </a:extLst>
                </p14:cNvPr>
                <p14:cNvContentPartPr/>
                <p14:nvPr/>
              </p14:nvContentPartPr>
              <p14:xfrm>
                <a:off x="415217" y="3712234"/>
                <a:ext cx="1116720" cy="415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77387C3-EC23-45D7-8CA0-EE96DDC251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7217" y="3694234"/>
                  <a:ext cx="11523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251B95D-C11A-4205-B7DF-2BAC7D271027}"/>
                    </a:ext>
                  </a:extLst>
                </p14:cNvPr>
                <p14:cNvContentPartPr/>
                <p14:nvPr/>
              </p14:nvContentPartPr>
              <p14:xfrm>
                <a:off x="1459937" y="3913834"/>
                <a:ext cx="6723360" cy="7840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251B95D-C11A-4205-B7DF-2BAC7D2710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1937" y="3895834"/>
                  <a:ext cx="675900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DF9A183-4530-4590-9E88-C8A630D2F5FB}"/>
                    </a:ext>
                  </a:extLst>
                </p14:cNvPr>
                <p14:cNvContentPartPr/>
                <p14:nvPr/>
              </p14:nvContentPartPr>
              <p14:xfrm>
                <a:off x="7688657" y="4330354"/>
                <a:ext cx="311040" cy="469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DF9A183-4530-4590-9E88-C8A630D2F5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70657" y="4312354"/>
                  <a:ext cx="346680" cy="50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0663" name="그림 12">
            <a:extLst>
              <a:ext uri="{FF2B5EF4-FFF2-40B4-BE49-F238E27FC236}">
                <a16:creationId xmlns:a16="http://schemas.microsoft.com/office/drawing/2014/main" id="{2248F908-D017-4AB6-B9A3-D649EFB28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0" y="544513"/>
            <a:ext cx="4676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그림 1">
            <a:extLst>
              <a:ext uri="{FF2B5EF4-FFF2-40B4-BE49-F238E27FC236}">
                <a16:creationId xmlns:a16="http://schemas.microsoft.com/office/drawing/2014/main" id="{D0BD5AC0-3E2F-4FD9-A0E4-C37179176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92400"/>
            <a:ext cx="38862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그림 2">
            <a:extLst>
              <a:ext uri="{FF2B5EF4-FFF2-40B4-BE49-F238E27FC236}">
                <a16:creationId xmlns:a16="http://schemas.microsoft.com/office/drawing/2014/main" id="{ABB8808A-D3C1-44E0-B2EA-28AB0B1E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88" y="0"/>
            <a:ext cx="5329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A96E089-AEBD-4DE6-9BDB-341172B33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483739-83DB-4A3F-8897-447140D63E66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492675-64E8-43C6-A2ED-F8525978E76E}"/>
              </a:ext>
            </a:extLst>
          </p:cNvPr>
          <p:cNvSpPr txBox="1"/>
          <p:nvPr/>
        </p:nvSpPr>
        <p:spPr>
          <a:xfrm>
            <a:off x="849313" y="66675"/>
            <a:ext cx="224313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음원 </a:t>
            </a:r>
            <a:r>
              <a:rPr lang="ko-KR" altLang="en-US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전처리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CC30E801-320D-41C0-94CE-A7FEEFD8E6CB}"/>
              </a:ext>
            </a:extLst>
          </p:cNvPr>
          <p:cNvSpPr txBox="1">
            <a:spLocks/>
          </p:cNvSpPr>
          <p:nvPr/>
        </p:nvSpPr>
        <p:spPr>
          <a:xfrm>
            <a:off x="947428" y="1622661"/>
            <a:ext cx="10585176" cy="43626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채널에 대한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 err="1"/>
              <a:t>stft</a:t>
            </a:r>
            <a:r>
              <a:rPr lang="en-US" altLang="ko-KR" dirty="0"/>
              <a:t> → </a:t>
            </a:r>
            <a:r>
              <a:rPr lang="en-US" altLang="ko-KR" dirty="0" err="1"/>
              <a:t>melscale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채널에 대한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 err="1"/>
              <a:t>전처리</a:t>
            </a:r>
            <a:r>
              <a:rPr lang="en-US" altLang="ko-KR" dirty="0"/>
              <a:t> </a:t>
            </a:r>
            <a:r>
              <a:rPr lang="en-US" altLang="ko-KR" dirty="0" err="1"/>
              <a:t>stft</a:t>
            </a:r>
            <a:r>
              <a:rPr lang="en-US" altLang="ko-KR" dirty="0"/>
              <a:t>-&gt;</a:t>
            </a:r>
            <a:r>
              <a:rPr lang="en-US" altLang="ko-KR" dirty="0" err="1"/>
              <a:t>melscale</a:t>
            </a:r>
            <a:r>
              <a:rPr lang="en-US" altLang="ko-KR" dirty="0"/>
              <a:t>-&gt;sampling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채널 </a:t>
            </a:r>
            <a:r>
              <a:rPr lang="en-US" altLang="ko-KR" dirty="0"/>
              <a:t>CNN </a:t>
            </a:r>
            <a:r>
              <a:rPr lang="ko-KR" altLang="en-US" dirty="0"/>
              <a:t>모델</a:t>
            </a:r>
            <a:r>
              <a:rPr lang="en-US" altLang="ko-KR" dirty="0"/>
              <a:t>-&gt; 3</a:t>
            </a:r>
            <a:r>
              <a:rPr lang="ko-KR" altLang="en-US" dirty="0"/>
              <a:t>채널 </a:t>
            </a:r>
            <a:r>
              <a:rPr lang="en-US" altLang="ko-KR" dirty="0"/>
              <a:t>CNN-LSTM</a:t>
            </a:r>
          </a:p>
          <a:p>
            <a:endParaRPr lang="en-US" altLang="ko-KR" dirty="0"/>
          </a:p>
          <a:p>
            <a:r>
              <a:rPr lang="ko-KR" altLang="en-US" dirty="0"/>
              <a:t>한번에 들어가는 음악파일 크기 조정</a:t>
            </a:r>
            <a:r>
              <a:rPr lang="en-US" altLang="ko-KR" dirty="0"/>
              <a:t> 20</a:t>
            </a:r>
            <a:r>
              <a:rPr lang="ko-KR" altLang="en-US" dirty="0"/>
              <a:t>초</a:t>
            </a:r>
            <a:r>
              <a:rPr lang="en-US" altLang="ko-KR" dirty="0"/>
              <a:t>-&gt;10</a:t>
            </a:r>
            <a:r>
              <a:rPr lang="ko-KR" altLang="en-US" dirty="0"/>
              <a:t>초</a:t>
            </a:r>
            <a:r>
              <a:rPr lang="en-US" altLang="ko-KR" dirty="0"/>
              <a:t>-&gt;2.5</a:t>
            </a:r>
            <a:r>
              <a:rPr lang="ko-KR" altLang="en-US" dirty="0"/>
              <a:t>초 </a:t>
            </a:r>
            <a:r>
              <a:rPr lang="en-US" altLang="ko-KR" dirty="0"/>
              <a:t>(</a:t>
            </a:r>
            <a:r>
              <a:rPr lang="ko-KR" altLang="en-US" dirty="0"/>
              <a:t>비교 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34C0A1-F4A0-494F-87CA-862281241EFA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A84895-956B-4792-8ACE-C24EA0C7701D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전처리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및 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Deep Learning 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변경사항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270BC3D-8AE4-4A63-9FA1-81EF6B70D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39700"/>
            <a:ext cx="1130935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07" name="그룹 8">
            <a:extLst>
              <a:ext uri="{FF2B5EF4-FFF2-40B4-BE49-F238E27FC236}">
                <a16:creationId xmlns:a16="http://schemas.microsoft.com/office/drawing/2014/main" id="{90278DAA-FCEB-4604-A7FD-895D634245EC}"/>
              </a:ext>
            </a:extLst>
          </p:cNvPr>
          <p:cNvGrpSpPr>
            <a:grpSpLocks/>
          </p:cNvGrpSpPr>
          <p:nvPr/>
        </p:nvGrpSpPr>
        <p:grpSpPr bwMode="auto">
          <a:xfrm>
            <a:off x="2509838" y="666750"/>
            <a:ext cx="7767637" cy="2039938"/>
            <a:chOff x="2509337" y="666274"/>
            <a:chExt cx="7767360" cy="20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64F0A97-A2D9-47D1-97D2-406FB6BAAA6A}"/>
                    </a:ext>
                  </a:extLst>
                </p14:cNvPr>
                <p14:cNvContentPartPr/>
                <p14:nvPr/>
              </p14:nvContentPartPr>
              <p14:xfrm>
                <a:off x="5891537" y="1068034"/>
                <a:ext cx="1119240" cy="1012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64F0A97-A2D9-47D1-97D2-406FB6BAAA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82537" y="1059034"/>
                  <a:ext cx="113688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18B61EF-3BF5-4850-8C9A-BE175BDB5E44}"/>
                    </a:ext>
                  </a:extLst>
                </p14:cNvPr>
                <p14:cNvContentPartPr/>
                <p14:nvPr/>
              </p14:nvContentPartPr>
              <p14:xfrm>
                <a:off x="5656097" y="879754"/>
                <a:ext cx="469080" cy="5000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18B61EF-3BF5-4850-8C9A-BE175BDB5E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47097" y="870754"/>
                  <a:ext cx="4867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3FF6ED9-F02D-4B5A-83BA-5E2707495F26}"/>
                    </a:ext>
                  </a:extLst>
                </p14:cNvPr>
                <p14:cNvContentPartPr/>
                <p14:nvPr/>
              </p14:nvContentPartPr>
              <p14:xfrm>
                <a:off x="2509337" y="666274"/>
                <a:ext cx="7767360" cy="2040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3FF6ED9-F02D-4B5A-83BA-5E2707495F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0337" y="657274"/>
                  <a:ext cx="7785000" cy="2057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그림 1">
            <a:extLst>
              <a:ext uri="{FF2B5EF4-FFF2-40B4-BE49-F238E27FC236}">
                <a16:creationId xmlns:a16="http://schemas.microsoft.com/office/drawing/2014/main" id="{E3C75191-9FDF-431E-9465-4254AE8DD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54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그림 3">
            <a:extLst>
              <a:ext uri="{FF2B5EF4-FFF2-40B4-BE49-F238E27FC236}">
                <a16:creationId xmlns:a16="http://schemas.microsoft.com/office/drawing/2014/main" id="{1E2700AC-E18A-42B4-9444-5B2016FB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3429000"/>
            <a:ext cx="3429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그림 8">
            <a:extLst>
              <a:ext uri="{FF2B5EF4-FFF2-40B4-BE49-F238E27FC236}">
                <a16:creationId xmlns:a16="http://schemas.microsoft.com/office/drawing/2014/main" id="{24BB20DE-95EE-4C68-AD61-76F94EF45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285750"/>
            <a:ext cx="7391400" cy="596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그룹 11">
            <a:extLst>
              <a:ext uri="{FF2B5EF4-FFF2-40B4-BE49-F238E27FC236}">
                <a16:creationId xmlns:a16="http://schemas.microsoft.com/office/drawing/2014/main" id="{5F98BB1D-AE9E-4100-95B9-CA0634A97D58}"/>
              </a:ext>
            </a:extLst>
          </p:cNvPr>
          <p:cNvGrpSpPr>
            <a:grpSpLocks/>
          </p:cNvGrpSpPr>
          <p:nvPr/>
        </p:nvGrpSpPr>
        <p:grpSpPr bwMode="auto">
          <a:xfrm>
            <a:off x="2265363" y="3592513"/>
            <a:ext cx="584200" cy="288925"/>
            <a:chOff x="2265977" y="3591994"/>
            <a:chExt cx="58428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A51157D-88FA-4020-B185-DECE1EC4B80E}"/>
                    </a:ext>
                  </a:extLst>
                </p14:cNvPr>
                <p14:cNvContentPartPr/>
                <p14:nvPr/>
              </p14:nvContentPartPr>
              <p14:xfrm>
                <a:off x="2265977" y="3624034"/>
                <a:ext cx="514080" cy="257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A51157D-88FA-4020-B185-DECE1EC4B8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56977" y="3615034"/>
                  <a:ext cx="531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8C68ABC-9C05-4943-9548-B0213307F519}"/>
                    </a:ext>
                  </a:extLst>
                </p14:cNvPr>
                <p14:cNvContentPartPr/>
                <p14:nvPr/>
              </p14:nvContentPartPr>
              <p14:xfrm>
                <a:off x="2622017" y="3591994"/>
                <a:ext cx="228240" cy="98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8C68ABC-9C05-4943-9548-B0213307F51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13017" y="3582994"/>
                  <a:ext cx="2458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734" name="그룹 18">
            <a:extLst>
              <a:ext uri="{FF2B5EF4-FFF2-40B4-BE49-F238E27FC236}">
                <a16:creationId xmlns:a16="http://schemas.microsoft.com/office/drawing/2014/main" id="{C548126C-130A-4235-BAC9-043D2835AA30}"/>
              </a:ext>
            </a:extLst>
          </p:cNvPr>
          <p:cNvGrpSpPr>
            <a:grpSpLocks/>
          </p:cNvGrpSpPr>
          <p:nvPr/>
        </p:nvGrpSpPr>
        <p:grpSpPr bwMode="auto">
          <a:xfrm>
            <a:off x="3640138" y="1905000"/>
            <a:ext cx="2586037" cy="2028825"/>
            <a:chOff x="3640817" y="1905754"/>
            <a:chExt cx="2585520" cy="202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E956CD3-4891-4225-9785-C2792292E3D8}"/>
                    </a:ext>
                  </a:extLst>
                </p14:cNvPr>
                <p14:cNvContentPartPr/>
                <p14:nvPr/>
              </p14:nvContentPartPr>
              <p14:xfrm>
                <a:off x="3640817" y="1905754"/>
                <a:ext cx="1607760" cy="20282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E956CD3-4891-4225-9785-C2792292E3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22813" y="1887754"/>
                  <a:ext cx="1643408" cy="20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6F695D3-B2F3-421E-B7A2-AE7251D1639D}"/>
                    </a:ext>
                  </a:extLst>
                </p14:cNvPr>
                <p14:cNvContentPartPr/>
                <p14:nvPr/>
              </p14:nvContentPartPr>
              <p14:xfrm>
                <a:off x="5054897" y="1946794"/>
                <a:ext cx="199800" cy="183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6F695D3-B2F3-421E-B7A2-AE7251D163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36897" y="1928794"/>
                  <a:ext cx="235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A336D8C-2F1F-4A37-BB61-1724F8F97F8A}"/>
                    </a:ext>
                  </a:extLst>
                </p14:cNvPr>
                <p14:cNvContentPartPr/>
                <p14:nvPr/>
              </p14:nvContentPartPr>
              <p14:xfrm>
                <a:off x="5004137" y="2024554"/>
                <a:ext cx="1222200" cy="3668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A336D8C-2F1F-4A37-BB61-1724F8F97F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86137" y="2006572"/>
                  <a:ext cx="1257840" cy="4024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735" name="그룹 22">
            <a:extLst>
              <a:ext uri="{FF2B5EF4-FFF2-40B4-BE49-F238E27FC236}">
                <a16:creationId xmlns:a16="http://schemas.microsoft.com/office/drawing/2014/main" id="{13A2E1D8-D511-4D16-89B1-E5970A4DB3C2}"/>
              </a:ext>
            </a:extLst>
          </p:cNvPr>
          <p:cNvGrpSpPr>
            <a:grpSpLocks/>
          </p:cNvGrpSpPr>
          <p:nvPr/>
        </p:nvGrpSpPr>
        <p:grpSpPr bwMode="auto">
          <a:xfrm>
            <a:off x="4068763" y="3798888"/>
            <a:ext cx="2306637" cy="538162"/>
            <a:chOff x="4068857" y="3798994"/>
            <a:chExt cx="2306880" cy="537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63EDDB6-1EA6-4FF5-BA25-8E92791CEB40}"/>
                    </a:ext>
                  </a:extLst>
                </p14:cNvPr>
                <p14:cNvContentPartPr/>
                <p14:nvPr/>
              </p14:nvContentPartPr>
              <p14:xfrm>
                <a:off x="4068857" y="3798994"/>
                <a:ext cx="1333080" cy="335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63EDDB6-1EA6-4FF5-BA25-8E92791CEB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50857" y="3780994"/>
                  <a:ext cx="13687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A0285D4-287B-45F2-AA87-F9C5B7530149}"/>
                    </a:ext>
                  </a:extLst>
                </p14:cNvPr>
                <p14:cNvContentPartPr/>
                <p14:nvPr/>
              </p14:nvContentPartPr>
              <p14:xfrm>
                <a:off x="5220857" y="3876754"/>
                <a:ext cx="300960" cy="114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A0285D4-287B-45F2-AA87-F9C5B75301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02835" y="3858754"/>
                  <a:ext cx="336643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8E9AF5B-DE0C-480E-A174-B380A8331383}"/>
                    </a:ext>
                  </a:extLst>
                </p14:cNvPr>
                <p14:cNvContentPartPr/>
                <p14:nvPr/>
              </p14:nvContentPartPr>
              <p14:xfrm>
                <a:off x="5082257" y="3818434"/>
                <a:ext cx="1293480" cy="518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8E9AF5B-DE0C-480E-A174-B380A833138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64257" y="3800434"/>
                  <a:ext cx="132912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736" name="그룹 24">
            <a:extLst>
              <a:ext uri="{FF2B5EF4-FFF2-40B4-BE49-F238E27FC236}">
                <a16:creationId xmlns:a16="http://schemas.microsoft.com/office/drawing/2014/main" id="{FAB8B3AC-8B40-49E4-ACA1-AA6F9E434418}"/>
              </a:ext>
            </a:extLst>
          </p:cNvPr>
          <p:cNvGrpSpPr>
            <a:grpSpLocks/>
          </p:cNvGrpSpPr>
          <p:nvPr/>
        </p:nvGrpSpPr>
        <p:grpSpPr bwMode="auto">
          <a:xfrm>
            <a:off x="4017963" y="3740150"/>
            <a:ext cx="1931987" cy="857250"/>
            <a:chOff x="4018097" y="3740674"/>
            <a:chExt cx="1931400" cy="85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7B0DE88-BEDA-4929-9E9B-66F738385797}"/>
                    </a:ext>
                  </a:extLst>
                </p14:cNvPr>
                <p14:cNvContentPartPr/>
                <p14:nvPr/>
              </p14:nvContentPartPr>
              <p14:xfrm>
                <a:off x="4018097" y="3740674"/>
                <a:ext cx="1240560" cy="663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7B0DE88-BEDA-4929-9E9B-66F73838579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09097" y="3731674"/>
                  <a:ext cx="125820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D74FC32-2698-44C5-B2DE-326AB0D06DBD}"/>
                    </a:ext>
                  </a:extLst>
                </p14:cNvPr>
                <p14:cNvContentPartPr/>
                <p14:nvPr/>
              </p14:nvContentPartPr>
              <p14:xfrm>
                <a:off x="5106737" y="4319194"/>
                <a:ext cx="225720" cy="111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D74FC32-2698-44C5-B2DE-326AB0D06D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97737" y="4310194"/>
                  <a:ext cx="243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6D90F6F-BC46-4DA5-8557-650E0C8C409F}"/>
                    </a:ext>
                  </a:extLst>
                </p14:cNvPr>
                <p14:cNvContentPartPr/>
                <p14:nvPr/>
              </p14:nvContentPartPr>
              <p14:xfrm>
                <a:off x="5115017" y="4300834"/>
                <a:ext cx="834480" cy="2966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6D90F6F-BC46-4DA5-8557-650E0C8C40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06017" y="4291834"/>
                  <a:ext cx="852120" cy="314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3737" name="그림 25">
            <a:extLst>
              <a:ext uri="{FF2B5EF4-FFF2-40B4-BE49-F238E27FC236}">
                <a16:creationId xmlns:a16="http://schemas.microsoft.com/office/drawing/2014/main" id="{700425F1-B9C4-4F93-B46C-7D1782B9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0" y="0"/>
            <a:ext cx="42195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8" name="그림 26">
            <a:extLst>
              <a:ext uri="{FF2B5EF4-FFF2-40B4-BE49-F238E27FC236}">
                <a16:creationId xmlns:a16="http://schemas.microsoft.com/office/drawing/2014/main" id="{67208037-231F-45BD-8A21-D57F21253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0" y="1939925"/>
            <a:ext cx="31146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9" name="그림 27">
            <a:extLst>
              <a:ext uri="{FF2B5EF4-FFF2-40B4-BE49-F238E27FC236}">
                <a16:creationId xmlns:a16="http://schemas.microsoft.com/office/drawing/2014/main" id="{FB25BC03-AC29-412E-9C4E-15FE22CB2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863" y="1227138"/>
            <a:ext cx="3276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0" name="그림 28">
            <a:extLst>
              <a:ext uri="{FF2B5EF4-FFF2-40B4-BE49-F238E27FC236}">
                <a16:creationId xmlns:a16="http://schemas.microsoft.com/office/drawing/2014/main" id="{1462014A-1325-4BDA-98EE-4F1F169C6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0" y="2546350"/>
            <a:ext cx="24860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1" name="그림 29">
            <a:extLst>
              <a:ext uri="{FF2B5EF4-FFF2-40B4-BE49-F238E27FC236}">
                <a16:creationId xmlns:a16="http://schemas.microsoft.com/office/drawing/2014/main" id="{3CE646D7-46B1-4AF3-9CC7-8ADFE3790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0" y="4987925"/>
            <a:ext cx="36195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42" name="그룹 59">
            <a:extLst>
              <a:ext uri="{FF2B5EF4-FFF2-40B4-BE49-F238E27FC236}">
                <a16:creationId xmlns:a16="http://schemas.microsoft.com/office/drawing/2014/main" id="{F9E8702A-9F65-4F91-BDF7-55F927B91FA1}"/>
              </a:ext>
            </a:extLst>
          </p:cNvPr>
          <p:cNvGrpSpPr>
            <a:grpSpLocks/>
          </p:cNvGrpSpPr>
          <p:nvPr/>
        </p:nvGrpSpPr>
        <p:grpSpPr bwMode="auto">
          <a:xfrm>
            <a:off x="7791450" y="615950"/>
            <a:ext cx="2478088" cy="4378325"/>
            <a:chOff x="7791669" y="615874"/>
            <a:chExt cx="2478600" cy="43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02A7ABA-C47C-418D-8777-6850BBB9845E}"/>
                    </a:ext>
                  </a:extLst>
                </p14:cNvPr>
                <p14:cNvContentPartPr/>
                <p14:nvPr/>
              </p14:nvContentPartPr>
              <p14:xfrm>
                <a:off x="7812189" y="2405794"/>
                <a:ext cx="461160" cy="3574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02A7ABA-C47C-418D-8777-6850BBB984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03189" y="2396794"/>
                  <a:ext cx="4788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AB14BC0-A46F-4F08-8D79-B4FACEA83950}"/>
                    </a:ext>
                  </a:extLst>
                </p14:cNvPr>
                <p14:cNvContentPartPr/>
                <p14:nvPr/>
              </p14:nvContentPartPr>
              <p14:xfrm>
                <a:off x="8172189" y="2535034"/>
                <a:ext cx="2520" cy="39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AB14BC0-A46F-4F08-8D79-B4FACEA839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63189" y="2525134"/>
                  <a:ext cx="20160" cy="23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51CF1F1-09C0-4F9F-882C-6895E6AFF192}"/>
                    </a:ext>
                  </a:extLst>
                </p14:cNvPr>
                <p14:cNvContentPartPr/>
                <p14:nvPr/>
              </p14:nvContentPartPr>
              <p14:xfrm>
                <a:off x="8180829" y="679954"/>
                <a:ext cx="1719000" cy="1840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51CF1F1-09C0-4F9F-882C-6895E6AFF1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71827" y="670954"/>
                  <a:ext cx="1736644" cy="18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24A76B3-1641-4184-9A61-0CA8369630AB}"/>
                    </a:ext>
                  </a:extLst>
                </p14:cNvPr>
                <p14:cNvContentPartPr/>
                <p14:nvPr/>
              </p14:nvContentPartPr>
              <p14:xfrm>
                <a:off x="9707229" y="615874"/>
                <a:ext cx="242280" cy="3988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24A76B3-1641-4184-9A61-0CA8369630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98229" y="606874"/>
                  <a:ext cx="2599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44A48D9-3EE6-4784-8FFB-04651962D039}"/>
                    </a:ext>
                  </a:extLst>
                </p14:cNvPr>
                <p14:cNvContentPartPr/>
                <p14:nvPr/>
              </p14:nvContentPartPr>
              <p14:xfrm>
                <a:off x="7791669" y="2643754"/>
                <a:ext cx="736920" cy="311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44A48D9-3EE6-4784-8FFB-04651962D0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82673" y="2634754"/>
                  <a:ext cx="754551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0B29B6E-5532-41CF-9B43-83A2586AB7C2}"/>
                    </a:ext>
                  </a:extLst>
                </p14:cNvPr>
                <p14:cNvContentPartPr/>
                <p14:nvPr/>
              </p14:nvContentPartPr>
              <p14:xfrm>
                <a:off x="8507709" y="1562314"/>
                <a:ext cx="1400400" cy="12150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0B29B6E-5532-41CF-9B43-83A2586AB7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98709" y="1553314"/>
                  <a:ext cx="1418040" cy="12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09FA5EE-2379-4E2A-BC84-FF25C459AAE3}"/>
                    </a:ext>
                  </a:extLst>
                </p14:cNvPr>
                <p14:cNvContentPartPr/>
                <p14:nvPr/>
              </p14:nvContentPartPr>
              <p14:xfrm>
                <a:off x="9781029" y="1516954"/>
                <a:ext cx="154080" cy="1728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09FA5EE-2379-4E2A-BC84-FF25C459AA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72029" y="1507954"/>
                  <a:ext cx="171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21F04B7-EA2B-426C-BA47-74327F224502}"/>
                    </a:ext>
                  </a:extLst>
                </p14:cNvPr>
                <p14:cNvContentPartPr/>
                <p14:nvPr/>
              </p14:nvContentPartPr>
              <p14:xfrm>
                <a:off x="7796349" y="2825554"/>
                <a:ext cx="581760" cy="2653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21F04B7-EA2B-426C-BA47-74327F22450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87349" y="2816554"/>
                  <a:ext cx="599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D4D3457-17CB-4CF8-8CA2-6252D107378B}"/>
                    </a:ext>
                  </a:extLst>
                </p14:cNvPr>
                <p14:cNvContentPartPr/>
                <p14:nvPr/>
              </p14:nvContentPartPr>
              <p14:xfrm>
                <a:off x="8352549" y="2205994"/>
                <a:ext cx="1616400" cy="7041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D4D3457-17CB-4CF8-8CA2-6252D10737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43549" y="2196994"/>
                  <a:ext cx="163404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0FE71F1-0937-4ED4-A377-6849BC60A43E}"/>
                    </a:ext>
                  </a:extLst>
                </p14:cNvPr>
                <p14:cNvContentPartPr/>
                <p14:nvPr/>
              </p14:nvContentPartPr>
              <p14:xfrm>
                <a:off x="9819549" y="2171434"/>
                <a:ext cx="164160" cy="1580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0FE71F1-0937-4ED4-A377-6849BC60A4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10549" y="2162434"/>
                  <a:ext cx="181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0CCB6CC-F8DD-4683-A9B7-AE55DE9CAA49}"/>
                    </a:ext>
                  </a:extLst>
                </p14:cNvPr>
                <p14:cNvContentPartPr/>
                <p14:nvPr/>
              </p14:nvContentPartPr>
              <p14:xfrm>
                <a:off x="8236629" y="2883514"/>
                <a:ext cx="1212480" cy="4539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0CCB6CC-F8DD-4683-A9B7-AE55DE9CAA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27629" y="2874514"/>
                  <a:ext cx="12301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E3F22D6-4050-454E-9DC5-FFBC27CF0B18}"/>
                    </a:ext>
                  </a:extLst>
                </p14:cNvPr>
                <p14:cNvContentPartPr/>
                <p14:nvPr/>
              </p14:nvContentPartPr>
              <p14:xfrm>
                <a:off x="9307989" y="2804314"/>
                <a:ext cx="758880" cy="2696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E3F22D6-4050-454E-9DC5-FFBC27CF0B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98989" y="2795314"/>
                  <a:ext cx="7765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7EFA397-793D-4BEA-B831-988C5B2252BA}"/>
                    </a:ext>
                  </a:extLst>
                </p14:cNvPr>
                <p14:cNvContentPartPr/>
                <p14:nvPr/>
              </p14:nvContentPartPr>
              <p14:xfrm>
                <a:off x="9793629" y="2762194"/>
                <a:ext cx="220680" cy="3304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7EFA397-793D-4BEA-B831-988C5B2252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84629" y="2753194"/>
                  <a:ext cx="2383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CF1610B-3433-4A64-BD60-BEDF15D132CA}"/>
                    </a:ext>
                  </a:extLst>
                </p14:cNvPr>
                <p14:cNvContentPartPr/>
                <p14:nvPr/>
              </p14:nvContentPartPr>
              <p14:xfrm>
                <a:off x="8071749" y="3239914"/>
                <a:ext cx="579600" cy="3949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CF1610B-3433-4A64-BD60-BEDF15D132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62749" y="3230914"/>
                  <a:ext cx="5972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303F0B3-B3B7-4DE9-B11F-AB47804E273A}"/>
                    </a:ext>
                  </a:extLst>
                </p14:cNvPr>
                <p14:cNvContentPartPr/>
                <p14:nvPr/>
              </p14:nvContentPartPr>
              <p14:xfrm>
                <a:off x="8635149" y="3495874"/>
                <a:ext cx="1449360" cy="14695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303F0B3-B3B7-4DE9-B11F-AB47804E27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26149" y="3486874"/>
                  <a:ext cx="1467000" cy="14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601E073-C772-4254-A119-CAC1C4ABF83A}"/>
                    </a:ext>
                  </a:extLst>
                </p14:cNvPr>
                <p14:cNvContentPartPr/>
                <p14:nvPr/>
              </p14:nvContentPartPr>
              <p14:xfrm>
                <a:off x="9899469" y="4721314"/>
                <a:ext cx="370800" cy="2725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601E073-C772-4254-A119-CAC1C4ABF8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90469" y="4712314"/>
                  <a:ext cx="388440" cy="290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832923F-7A86-45A0-A2B4-9A189824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39700"/>
            <a:ext cx="1130935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5" name="그룹 13">
            <a:extLst>
              <a:ext uri="{FF2B5EF4-FFF2-40B4-BE49-F238E27FC236}">
                <a16:creationId xmlns:a16="http://schemas.microsoft.com/office/drawing/2014/main" id="{639DE872-4D88-4E44-B018-722EF6A209F1}"/>
              </a:ext>
            </a:extLst>
          </p:cNvPr>
          <p:cNvGrpSpPr>
            <a:grpSpLocks/>
          </p:cNvGrpSpPr>
          <p:nvPr/>
        </p:nvGrpSpPr>
        <p:grpSpPr bwMode="auto">
          <a:xfrm>
            <a:off x="1430338" y="2124075"/>
            <a:ext cx="10302875" cy="2803525"/>
            <a:chOff x="1429667" y="2123560"/>
            <a:chExt cx="10303920" cy="28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1004CFE-FA38-4EE9-84B4-5E7AC297A1FA}"/>
                    </a:ext>
                  </a:extLst>
                </p14:cNvPr>
                <p14:cNvContentPartPr/>
                <p14:nvPr/>
              </p14:nvContentPartPr>
              <p14:xfrm>
                <a:off x="1429667" y="2538280"/>
                <a:ext cx="3302640" cy="23889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1004CFE-FA38-4EE9-84B4-5E7AC297A1F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20666" y="2529280"/>
                  <a:ext cx="3320282" cy="24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1F43DAB-B586-4D80-847D-8DE35085F3A9}"/>
                    </a:ext>
                  </a:extLst>
                </p14:cNvPr>
                <p14:cNvContentPartPr/>
                <p14:nvPr/>
              </p14:nvContentPartPr>
              <p14:xfrm>
                <a:off x="6142427" y="2405800"/>
                <a:ext cx="9720" cy="17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1F43DAB-B586-4D80-847D-8DE35085F3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3427" y="2396800"/>
                  <a:ext cx="27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A09608A-9C26-4595-9D5B-9D661BD7D472}"/>
                    </a:ext>
                  </a:extLst>
                </p14:cNvPr>
                <p14:cNvContentPartPr/>
                <p14:nvPr/>
              </p14:nvContentPartPr>
              <p14:xfrm>
                <a:off x="4607747" y="2286640"/>
                <a:ext cx="2723400" cy="2059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A09608A-9C26-4595-9D5B-9D661BD7D47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98747" y="2277638"/>
                  <a:ext cx="2741040" cy="2077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E734FFF-6FE4-40AB-8851-2DD823FEBD20}"/>
                    </a:ext>
                  </a:extLst>
                </p14:cNvPr>
                <p14:cNvContentPartPr/>
                <p14:nvPr/>
              </p14:nvContentPartPr>
              <p14:xfrm>
                <a:off x="7297307" y="2177560"/>
                <a:ext cx="1085400" cy="17582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E734FFF-6FE4-40AB-8851-2DD823FEBD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88307" y="2168560"/>
                  <a:ext cx="1103040" cy="17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1E681BB-E765-40E1-A6F4-46CF3E38539F}"/>
                    </a:ext>
                  </a:extLst>
                </p14:cNvPr>
                <p14:cNvContentPartPr/>
                <p14:nvPr/>
              </p14:nvContentPartPr>
              <p14:xfrm>
                <a:off x="8790227" y="2123560"/>
                <a:ext cx="2943360" cy="2004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1E681BB-E765-40E1-A6F4-46CF3E3853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81227" y="2114562"/>
                  <a:ext cx="2961000" cy="202247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63B37F5-A367-42E6-ABDE-64CA08BADF95}"/>
                  </a:ext>
                </a:extLst>
              </p14:cNvPr>
              <p14:cNvContentPartPr/>
              <p14:nvPr/>
            </p14:nvContentPartPr>
            <p14:xfrm>
              <a:off x="1475387" y="3901600"/>
              <a:ext cx="1239480" cy="603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63B37F5-A367-42E6-ABDE-64CA08BADF9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57382" y="3883600"/>
                <a:ext cx="1275130" cy="63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757" name="그룹 19">
            <a:extLst>
              <a:ext uri="{FF2B5EF4-FFF2-40B4-BE49-F238E27FC236}">
                <a16:creationId xmlns:a16="http://schemas.microsoft.com/office/drawing/2014/main" id="{41537C34-D6D9-4ABD-AA71-034182597A34}"/>
              </a:ext>
            </a:extLst>
          </p:cNvPr>
          <p:cNvGrpSpPr>
            <a:grpSpLocks/>
          </p:cNvGrpSpPr>
          <p:nvPr/>
        </p:nvGrpSpPr>
        <p:grpSpPr bwMode="auto">
          <a:xfrm>
            <a:off x="4732338" y="3179763"/>
            <a:ext cx="6157912" cy="2009775"/>
            <a:chOff x="4732667" y="3179800"/>
            <a:chExt cx="6157800" cy="2009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E388C4D-36CB-4163-9846-8674C13F9B18}"/>
                    </a:ext>
                  </a:extLst>
                </p14:cNvPr>
                <p14:cNvContentPartPr/>
                <p14:nvPr/>
              </p14:nvContentPartPr>
              <p14:xfrm>
                <a:off x="4732667" y="3179800"/>
                <a:ext cx="3855960" cy="2009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E388C4D-36CB-4163-9846-8674C13F9B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14665" y="3161803"/>
                  <a:ext cx="3891603" cy="2045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1E10B67-565F-43E5-A31D-AE45E9BE1FBF}"/>
                    </a:ext>
                  </a:extLst>
                </p14:cNvPr>
                <p14:cNvContentPartPr/>
                <p14:nvPr/>
              </p14:nvContentPartPr>
              <p14:xfrm>
                <a:off x="9451547" y="3844360"/>
                <a:ext cx="1438920" cy="7732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1E10B67-565F-43E5-A31D-AE45E9BE1F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33547" y="3826360"/>
                  <a:ext cx="1474560" cy="80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E90A8EE-D5B3-4E35-B391-F3BAEFD31C66}"/>
                  </a:ext>
                </a:extLst>
              </p14:cNvPr>
              <p14:cNvContentPartPr/>
              <p14:nvPr/>
            </p14:nvContentPartPr>
            <p14:xfrm>
              <a:off x="1402307" y="4440880"/>
              <a:ext cx="3156480" cy="16207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E90A8EE-D5B3-4E35-B391-F3BAEFD31C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93307" y="4431880"/>
                <a:ext cx="3174120" cy="1638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73AF37F-0482-4C6D-9DA0-A007F06E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39700"/>
            <a:ext cx="1130935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94720EF-0C67-44AC-BE98-83A9B5875FB0}"/>
                  </a:ext>
                </a:extLst>
              </p14:cNvPr>
              <p14:cNvContentPartPr/>
              <p14:nvPr/>
            </p14:nvContentPartPr>
            <p14:xfrm>
              <a:off x="1379297" y="1747354"/>
              <a:ext cx="3388320" cy="40726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94720EF-0C67-44AC-BE98-83A9B5875F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0296" y="1738354"/>
                <a:ext cx="3405962" cy="40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797EB76-0155-4DAA-A8BE-0199B0713FAF}"/>
                  </a:ext>
                </a:extLst>
              </p14:cNvPr>
              <p14:cNvContentPartPr/>
              <p14:nvPr/>
            </p14:nvContentPartPr>
            <p14:xfrm>
              <a:off x="1347257" y="2532874"/>
              <a:ext cx="3587040" cy="2514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797EB76-0155-4DAA-A8BE-0199B0713F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9257" y="2514874"/>
                <a:ext cx="3622680" cy="25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FC81856-185E-4245-9517-E8569756B86D}"/>
                  </a:ext>
                </a:extLst>
              </p14:cNvPr>
              <p14:cNvContentPartPr/>
              <p14:nvPr/>
            </p14:nvContentPartPr>
            <p14:xfrm>
              <a:off x="3583577" y="2439634"/>
              <a:ext cx="424440" cy="532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FC81856-185E-4245-9517-E8569756B8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5577" y="2421634"/>
                <a:ext cx="460080" cy="56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그림 1">
            <a:extLst>
              <a:ext uri="{FF2B5EF4-FFF2-40B4-BE49-F238E27FC236}">
                <a16:creationId xmlns:a16="http://schemas.microsoft.com/office/drawing/2014/main" id="{4A372074-FB29-4C51-9DC9-05671723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35050"/>
            <a:ext cx="631507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그림 2">
            <a:extLst>
              <a:ext uri="{FF2B5EF4-FFF2-40B4-BE49-F238E27FC236}">
                <a16:creationId xmlns:a16="http://schemas.microsoft.com/office/drawing/2014/main" id="{5B055AA9-40E1-4B37-B7D4-6010F850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525463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그림 3">
            <a:extLst>
              <a:ext uri="{FF2B5EF4-FFF2-40B4-BE49-F238E27FC236}">
                <a16:creationId xmlns:a16="http://schemas.microsoft.com/office/drawing/2014/main" id="{AB09FC83-6D62-4052-8EBC-F5D23A71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63" y="1157288"/>
            <a:ext cx="50244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그림 4">
            <a:extLst>
              <a:ext uri="{FF2B5EF4-FFF2-40B4-BE49-F238E27FC236}">
                <a16:creationId xmlns:a16="http://schemas.microsoft.com/office/drawing/2014/main" id="{F7F10755-EBEC-4897-872D-B4EC76B74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2355850"/>
            <a:ext cx="4389437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그림 5">
            <a:extLst>
              <a:ext uri="{FF2B5EF4-FFF2-40B4-BE49-F238E27FC236}">
                <a16:creationId xmlns:a16="http://schemas.microsoft.com/office/drawing/2014/main" id="{B3A6E39A-17FC-446F-902E-AE8C09A9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46275"/>
            <a:ext cx="3248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그림 2">
            <a:extLst>
              <a:ext uri="{FF2B5EF4-FFF2-40B4-BE49-F238E27FC236}">
                <a16:creationId xmlns:a16="http://schemas.microsoft.com/office/drawing/2014/main" id="{F7A06E1B-BA4F-4751-8F35-5BE585DCE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528638"/>
            <a:ext cx="4360862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그림 3">
            <a:extLst>
              <a:ext uri="{FF2B5EF4-FFF2-40B4-BE49-F238E27FC236}">
                <a16:creationId xmlns:a16="http://schemas.microsoft.com/office/drawing/2014/main" id="{461DAFAD-BF82-4023-AE9C-B0157FA6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2546350"/>
            <a:ext cx="4360862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그림 6">
            <a:extLst>
              <a:ext uri="{FF2B5EF4-FFF2-40B4-BE49-F238E27FC236}">
                <a16:creationId xmlns:a16="http://schemas.microsoft.com/office/drawing/2014/main" id="{317FE48E-5817-4D05-B941-416BBE66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13" y="528638"/>
            <a:ext cx="4616450" cy="607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그림 7">
            <a:extLst>
              <a:ext uri="{FF2B5EF4-FFF2-40B4-BE49-F238E27FC236}">
                <a16:creationId xmlns:a16="http://schemas.microsoft.com/office/drawing/2014/main" id="{9597C269-FF61-424F-9BC4-12E7F1D8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04775"/>
            <a:ext cx="37719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그림 8">
            <a:extLst>
              <a:ext uri="{FF2B5EF4-FFF2-40B4-BE49-F238E27FC236}">
                <a16:creationId xmlns:a16="http://schemas.microsoft.com/office/drawing/2014/main" id="{24A68BFD-6BFB-4D0A-9FBA-BB0F0314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209550"/>
            <a:ext cx="43815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AD1D5A6-2D65-4F6A-9C82-B8C1C8E6751B}"/>
              </a:ext>
            </a:extLst>
          </p:cNvPr>
          <p:cNvSpPr/>
          <p:nvPr/>
        </p:nvSpPr>
        <p:spPr>
          <a:xfrm rot="5400000">
            <a:off x="60325" y="-60325"/>
            <a:ext cx="334963" cy="4556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3031C7-E087-41B9-AF9A-64E259C6A895}"/>
              </a:ext>
            </a:extLst>
          </p:cNvPr>
          <p:cNvSpPr/>
          <p:nvPr/>
        </p:nvSpPr>
        <p:spPr bwMode="auto">
          <a:xfrm>
            <a:off x="2827338" y="2163763"/>
            <a:ext cx="6537325" cy="132556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latin typeface="+mn-ea"/>
              </a:rPr>
              <a:t>감사합니다</a:t>
            </a:r>
            <a:r>
              <a:rPr lang="en-US" altLang="ko-KR" sz="4000" b="1" dirty="0">
                <a:latin typeface="+mn-ea"/>
              </a:rPr>
              <a:t>.</a:t>
            </a:r>
            <a:endParaRPr lang="ko-KR" altLang="en-US" sz="4000" b="1" dirty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A96E089-AEBD-4DE6-9BDB-341172B33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483739-83DB-4A3F-8897-447140D63E66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492675-64E8-43C6-A2ED-F8525978E76E}"/>
              </a:ext>
            </a:extLst>
          </p:cNvPr>
          <p:cNvSpPr txBox="1"/>
          <p:nvPr/>
        </p:nvSpPr>
        <p:spPr>
          <a:xfrm>
            <a:off x="849313" y="66675"/>
            <a:ext cx="224313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음원 </a:t>
            </a:r>
            <a:r>
              <a:rPr lang="ko-KR" altLang="en-US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전처리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5" name="Picture 2" descr="C:\Users\user\Desktop\stft.JPG">
            <a:extLst>
              <a:ext uri="{FF2B5EF4-FFF2-40B4-BE49-F238E27FC236}">
                <a16:creationId xmlns:a16="http://schemas.microsoft.com/office/drawing/2014/main" id="{E4233EDB-B4DD-4A76-A7DF-D16AAAB7E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36" y="957985"/>
            <a:ext cx="4860533" cy="321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52235B-A333-4947-A03B-8B8EAFE7B5D6}"/>
              </a:ext>
            </a:extLst>
          </p:cNvPr>
          <p:cNvSpPr/>
          <p:nvPr/>
        </p:nvSpPr>
        <p:spPr>
          <a:xfrm>
            <a:off x="4108238" y="736074"/>
            <a:ext cx="126007" cy="32769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7EC4E3-B878-4008-BAA6-7F24224D4663}"/>
              </a:ext>
            </a:extLst>
          </p:cNvPr>
          <p:cNvSpPr txBox="1"/>
          <p:nvPr/>
        </p:nvSpPr>
        <p:spPr>
          <a:xfrm>
            <a:off x="1189514" y="2236472"/>
            <a:ext cx="255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en-US" altLang="ko-KR" dirty="0" err="1"/>
              <a:t>Stft</a:t>
            </a:r>
            <a:r>
              <a:rPr lang="en-US" altLang="ko-KR" dirty="0"/>
              <a:t> (None, feature)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C5BEA6-49D0-4AD7-8A25-E764016C918A}"/>
              </a:ext>
            </a:extLst>
          </p:cNvPr>
          <p:cNvSpPr txBox="1"/>
          <p:nvPr/>
        </p:nvSpPr>
        <p:spPr>
          <a:xfrm>
            <a:off x="1189514" y="4515398"/>
            <a:ext cx="32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3.6ms</a:t>
            </a:r>
            <a:r>
              <a:rPr lang="ko-KR" altLang="en-US" dirty="0"/>
              <a:t>단위로 </a:t>
            </a:r>
            <a:r>
              <a:rPr lang="en-US" altLang="ko-KR" dirty="0" err="1"/>
              <a:t>melscale</a:t>
            </a:r>
            <a:r>
              <a:rPr lang="en-US" altLang="ko-KR" dirty="0"/>
              <a:t>(1, 80) 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CB05397-ACA5-4C5A-B45E-17E093BB9EB4}"/>
              </a:ext>
            </a:extLst>
          </p:cNvPr>
          <p:cNvCxnSpPr/>
          <p:nvPr/>
        </p:nvCxnSpPr>
        <p:spPr>
          <a:xfrm>
            <a:off x="4171241" y="4012974"/>
            <a:ext cx="0" cy="5024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" descr="C:\Users\user\Desktop\melscale.JPG">
            <a:extLst>
              <a:ext uri="{FF2B5EF4-FFF2-40B4-BE49-F238E27FC236}">
                <a16:creationId xmlns:a16="http://schemas.microsoft.com/office/drawing/2014/main" id="{C5654D4D-9986-4AD7-AD2E-B58D17CAE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371" y="4922551"/>
            <a:ext cx="2213052" cy="116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8D17160-B578-4E47-AC1E-4F91DFC96BB9}"/>
              </a:ext>
            </a:extLst>
          </p:cNvPr>
          <p:cNvCxnSpPr/>
          <p:nvPr/>
        </p:nvCxnSpPr>
        <p:spPr>
          <a:xfrm>
            <a:off x="7459531" y="4082393"/>
            <a:ext cx="0" cy="122366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24CF599A-B0F6-4B56-B851-58B715F367F8}"/>
              </a:ext>
            </a:extLst>
          </p:cNvPr>
          <p:cNvSpPr/>
          <p:nvPr/>
        </p:nvSpPr>
        <p:spPr>
          <a:xfrm>
            <a:off x="6017594" y="4304425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EEFD4AF-87F8-4B93-9278-CFE9FC8CB5A7}"/>
              </a:ext>
            </a:extLst>
          </p:cNvPr>
          <p:cNvCxnSpPr/>
          <p:nvPr/>
        </p:nvCxnSpPr>
        <p:spPr>
          <a:xfrm>
            <a:off x="6906224" y="4024561"/>
            <a:ext cx="0" cy="98167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오른쪽 화살표 20">
            <a:extLst>
              <a:ext uri="{FF2B5EF4-FFF2-40B4-BE49-F238E27FC236}">
                <a16:creationId xmlns:a16="http://schemas.microsoft.com/office/drawing/2014/main" id="{98889194-8075-40FA-8958-1914B7D1F3A2}"/>
              </a:ext>
            </a:extLst>
          </p:cNvPr>
          <p:cNvSpPr/>
          <p:nvPr/>
        </p:nvSpPr>
        <p:spPr>
          <a:xfrm>
            <a:off x="8205223" y="4555844"/>
            <a:ext cx="302840" cy="212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32077-2CFF-41C9-A7A2-C67556C44D30}"/>
              </a:ext>
            </a:extLst>
          </p:cNvPr>
          <p:cNvSpPr txBox="1"/>
          <p:nvPr/>
        </p:nvSpPr>
        <p:spPr>
          <a:xfrm>
            <a:off x="8678825" y="447741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(None, 80) </a:t>
            </a:r>
            <a:endParaRPr lang="ko-KR" altLang="en-US" dirty="0"/>
          </a:p>
        </p:txBody>
      </p:sp>
      <p:pic>
        <p:nvPicPr>
          <p:cNvPr id="41" name="Picture 4" descr="C:\Users\user\Desktop\melscale2.JPG">
            <a:extLst>
              <a:ext uri="{FF2B5EF4-FFF2-40B4-BE49-F238E27FC236}">
                <a16:creationId xmlns:a16="http://schemas.microsoft.com/office/drawing/2014/main" id="{825ACBF9-8C8B-4E80-8ACF-876431C8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08" y="5495292"/>
            <a:ext cx="2092265" cy="11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3FB93F0-71CD-41A7-B1A6-A6F0BA856F06}"/>
              </a:ext>
            </a:extLst>
          </p:cNvPr>
          <p:cNvSpPr txBox="1"/>
          <p:nvPr/>
        </p:nvSpPr>
        <p:spPr>
          <a:xfrm>
            <a:off x="1183898" y="6286027"/>
            <a:ext cx="483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(3) </a:t>
            </a:r>
            <a:r>
              <a:rPr lang="en-US" altLang="ko-KR" dirty="0" err="1"/>
              <a:t>stft,melscale</a:t>
            </a:r>
            <a:r>
              <a:rPr lang="ko-KR" altLang="en-US" dirty="0"/>
              <a:t>이 완료된 </a:t>
            </a:r>
            <a:r>
              <a:rPr lang="en-US" altLang="ko-KR" dirty="0"/>
              <a:t>3</a:t>
            </a:r>
            <a:r>
              <a:rPr lang="ko-KR" altLang="en-US" dirty="0"/>
              <a:t>개의 채널을 합친다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CBA5EF-F586-4454-9698-2A2DA74CC61E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52C811-7ABF-491B-9E84-B2C481FF3D85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전처리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과정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231DC41-3205-4691-B762-170E8E3EAC63}"/>
              </a:ext>
            </a:extLst>
          </p:cNvPr>
          <p:cNvSpPr/>
          <p:nvPr/>
        </p:nvSpPr>
        <p:spPr>
          <a:xfrm>
            <a:off x="5823473" y="4304425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782F95E-982D-4842-92EC-EC74AEBDA9DE}"/>
              </a:ext>
            </a:extLst>
          </p:cNvPr>
          <p:cNvSpPr/>
          <p:nvPr/>
        </p:nvSpPr>
        <p:spPr>
          <a:xfrm>
            <a:off x="5621832" y="4304425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A96E089-AEBD-4DE6-9BDB-341172B33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483739-83DB-4A3F-8897-447140D63E66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492675-64E8-43C6-A2ED-F8525978E76E}"/>
              </a:ext>
            </a:extLst>
          </p:cNvPr>
          <p:cNvSpPr txBox="1"/>
          <p:nvPr/>
        </p:nvSpPr>
        <p:spPr>
          <a:xfrm>
            <a:off x="849313" y="66675"/>
            <a:ext cx="2243137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음원 </a:t>
            </a:r>
            <a:r>
              <a:rPr lang="ko-KR" altLang="en-US" sz="30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전처리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CBA5EF-F586-4454-9698-2A2DA74CC61E}"/>
              </a:ext>
            </a:extLst>
          </p:cNvPr>
          <p:cNvSpPr/>
          <p:nvPr/>
        </p:nvSpPr>
        <p:spPr>
          <a:xfrm>
            <a:off x="1268412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52C811-7ABF-491B-9E84-B2C481FF3D85}"/>
              </a:ext>
            </a:extLst>
          </p:cNvPr>
          <p:cNvSpPr txBox="1"/>
          <p:nvPr/>
        </p:nvSpPr>
        <p:spPr>
          <a:xfrm>
            <a:off x="1416050" y="692448"/>
            <a:ext cx="741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전처리</a:t>
            </a: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highlight>
                  <a:srgbClr val="D9D9D9"/>
                </a:highlight>
                <a:latin typeface="+mn-ea"/>
                <a:ea typeface="+mn-ea"/>
              </a:rPr>
              <a:t> 클래스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93C5052-EA40-4AC5-AC19-1B7A09DC104E}"/>
              </a:ext>
            </a:extLst>
          </p:cNvPr>
          <p:cNvSpPr txBox="1">
            <a:spLocks/>
          </p:cNvSpPr>
          <p:nvPr/>
        </p:nvSpPr>
        <p:spPr>
          <a:xfrm>
            <a:off x="1300100" y="1486495"/>
            <a:ext cx="8229600" cy="472221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err="1"/>
              <a:t>Stft</a:t>
            </a:r>
            <a:br>
              <a:rPr lang="en-US" altLang="ko-KR" sz="3200" dirty="0"/>
            </a:br>
            <a:endParaRPr lang="en-US" altLang="ko-KR" sz="3200" dirty="0"/>
          </a:p>
          <a:p>
            <a:r>
              <a:rPr lang="en-US" altLang="ko-KR" sz="3200" dirty="0" err="1"/>
              <a:t>Three_channel</a:t>
            </a:r>
            <a:endParaRPr lang="en-US" altLang="ko-KR" sz="3200" dirty="0"/>
          </a:p>
          <a:p>
            <a:pPr lvl="1"/>
            <a:r>
              <a:rPr lang="en-US" altLang="ko-KR" sz="2800" dirty="0"/>
              <a:t>23,46,93ms</a:t>
            </a:r>
            <a:r>
              <a:rPr lang="ko-KR" altLang="en-US" sz="2800" dirty="0"/>
              <a:t>에 대해 </a:t>
            </a:r>
            <a:r>
              <a:rPr lang="en-US" altLang="ko-KR" sz="2800" dirty="0" err="1"/>
              <a:t>stft</a:t>
            </a:r>
            <a:r>
              <a:rPr lang="ko-KR" altLang="en-US" sz="2800" dirty="0"/>
              <a:t>적용</a:t>
            </a:r>
            <a:br>
              <a:rPr lang="en-US" altLang="ko-KR" sz="2800" dirty="0"/>
            </a:br>
            <a:endParaRPr lang="en-US" altLang="ko-KR" sz="2800" dirty="0"/>
          </a:p>
          <a:p>
            <a:r>
              <a:rPr lang="en-US" altLang="ko-KR" sz="3200" dirty="0" err="1"/>
              <a:t>Mel_scale</a:t>
            </a:r>
            <a:endParaRPr lang="en-US" altLang="ko-KR" sz="3200" dirty="0"/>
          </a:p>
          <a:p>
            <a:pPr lvl="1"/>
            <a:r>
              <a:rPr lang="en-US" altLang="ko-KR" sz="2800" dirty="0" err="1"/>
              <a:t>Three_channel</a:t>
            </a:r>
            <a:r>
              <a:rPr lang="ko-KR" altLang="en-US" sz="2800" dirty="0"/>
              <a:t>에서 적용한 값들에 </a:t>
            </a:r>
            <a:r>
              <a:rPr lang="en-US" altLang="ko-KR" sz="2800" dirty="0" err="1"/>
              <a:t>melscale</a:t>
            </a:r>
            <a:r>
              <a:rPr lang="ko-KR" altLang="en-US" sz="2800" dirty="0"/>
              <a:t>적용</a:t>
            </a:r>
            <a:br>
              <a:rPr lang="en-US" altLang="ko-KR" sz="2800" dirty="0"/>
            </a:br>
            <a:endParaRPr lang="en-US" altLang="ko-KR" sz="2800" dirty="0"/>
          </a:p>
          <a:p>
            <a:r>
              <a:rPr lang="en-US" altLang="ko-KR" sz="3200" dirty="0" err="1"/>
              <a:t>Preprocess_output</a:t>
            </a:r>
            <a:endParaRPr lang="en-US" altLang="ko-KR" sz="3200" dirty="0"/>
          </a:p>
          <a:p>
            <a:pPr lvl="1"/>
            <a:r>
              <a:rPr lang="en-US" altLang="ko-KR" sz="2800" dirty="0" err="1"/>
              <a:t>Melscale</a:t>
            </a:r>
            <a:r>
              <a:rPr lang="ko-KR" altLang="en-US" sz="2800" dirty="0"/>
              <a:t>이 끝난 세 개의 채널을 합쳐서 </a:t>
            </a:r>
            <a:r>
              <a:rPr lang="en-US" altLang="ko-KR" sz="2800" dirty="0"/>
              <a:t>return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586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1890</TotalTime>
  <Words>490</Words>
  <Application>Microsoft Office PowerPoint</Application>
  <PresentationFormat>와이드스크린</PresentationFormat>
  <Paragraphs>146</Paragraphs>
  <Slides>76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Calibri</vt:lpstr>
      <vt:lpstr>맑은 고딕</vt:lpstr>
      <vt:lpstr>Calibri Light</vt:lpstr>
      <vt:lpstr>휴먼둥근헤드라인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박영준</cp:lastModifiedBy>
  <cp:revision>137</cp:revision>
  <dcterms:created xsi:type="dcterms:W3CDTF">2014-04-29T00:37:20Z</dcterms:created>
  <dcterms:modified xsi:type="dcterms:W3CDTF">2019-12-03T06:53:41Z</dcterms:modified>
</cp:coreProperties>
</file>